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60" r:id="rId5"/>
    <p:sldId id="363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  <p:embeddedFont>
      <p:font typeface="VIC SemiBold" panose="00000700000000000000" pitchFamily="5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3" autoAdjust="0"/>
    <p:restoredTop sz="85714" autoAdjust="0"/>
  </p:normalViewPr>
  <p:slideViewPr>
    <p:cSldViewPr snapToGrid="0">
      <p:cViewPr varScale="1">
        <p:scale>
          <a:sx n="135" d="100"/>
          <a:sy n="135" d="100"/>
        </p:scale>
        <p:origin x="131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FEE15-350C-443A-B073-9019E5903D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AAE7450-9B5B-41C8-8DC7-A93A4F8A1E71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  <a:latin typeface="+mj-lt"/>
            </a:rPr>
            <a:t>Impact on process</a:t>
          </a:r>
        </a:p>
      </dgm:t>
    </dgm:pt>
    <dgm:pt modelId="{C3E15EDF-5AA7-4903-9D5B-F30EF1CB9CF0}" type="parTrans" cxnId="{341609A6-286E-4741-8EB3-5EC35F05332D}">
      <dgm:prSet/>
      <dgm:spPr/>
      <dgm:t>
        <a:bodyPr/>
        <a:lstStyle/>
        <a:p>
          <a:endParaRPr lang="en-AU"/>
        </a:p>
      </dgm:t>
    </dgm:pt>
    <dgm:pt modelId="{DAC74944-9FDA-417E-8E0C-792868CE353D}" type="sibTrans" cxnId="{341609A6-286E-4741-8EB3-5EC35F05332D}">
      <dgm:prSet/>
      <dgm:spPr/>
      <dgm:t>
        <a:bodyPr/>
        <a:lstStyle/>
        <a:p>
          <a:endParaRPr lang="en-AU"/>
        </a:p>
      </dgm:t>
    </dgm:pt>
    <dgm:pt modelId="{A74BF0DD-0FF6-4211-B88C-309148A79B3A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1</a:t>
          </a:r>
        </a:p>
      </dgm:t>
    </dgm:pt>
    <dgm:pt modelId="{B39B590A-E0C5-4FDA-B77A-146AAD7EA150}" type="parTrans" cxnId="{CCBBCF0D-AD9F-426B-868B-7DE1AE3C2D88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B7FF7EDD-E5D6-4D5F-A7E3-BEEEA8AA6614}" type="sibTrans" cxnId="{CCBBCF0D-AD9F-426B-868B-7DE1AE3C2D88}">
      <dgm:prSet/>
      <dgm:spPr/>
      <dgm:t>
        <a:bodyPr/>
        <a:lstStyle/>
        <a:p>
          <a:endParaRPr lang="en-AU"/>
        </a:p>
      </dgm:t>
    </dgm:pt>
    <dgm:pt modelId="{B707E209-9EC3-4329-A03C-FD298B66011F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3</a:t>
          </a:r>
        </a:p>
      </dgm:t>
    </dgm:pt>
    <dgm:pt modelId="{AF191469-D1DF-4E49-BDAD-B61C8342757D}" type="parTrans" cxnId="{D890F090-BBEE-4BF0-8C08-EC6BD37FD771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F499A58E-F115-464C-8D1F-FEE565391B2D}" type="sibTrans" cxnId="{D890F090-BBEE-4BF0-8C08-EC6BD37FD771}">
      <dgm:prSet/>
      <dgm:spPr/>
      <dgm:t>
        <a:bodyPr/>
        <a:lstStyle/>
        <a:p>
          <a:endParaRPr lang="en-AU"/>
        </a:p>
      </dgm:t>
    </dgm:pt>
    <dgm:pt modelId="{F3B4FB94-8B15-440B-AF51-AE9FFEBAC290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2</a:t>
          </a:r>
        </a:p>
      </dgm:t>
    </dgm:pt>
    <dgm:pt modelId="{7515ECF6-B965-4342-A297-3930933F3B15}" type="sibTrans" cxnId="{010CF4F9-4E33-4852-BAD2-889024B710FB}">
      <dgm:prSet/>
      <dgm:spPr/>
      <dgm:t>
        <a:bodyPr/>
        <a:lstStyle/>
        <a:p>
          <a:endParaRPr lang="en-AU"/>
        </a:p>
      </dgm:t>
    </dgm:pt>
    <dgm:pt modelId="{97EB6BB1-1237-44C7-AEBC-C9730723D7B3}" type="parTrans" cxnId="{010CF4F9-4E33-4852-BAD2-889024B710FB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9E59E136-9677-4BA4-BB8C-E1F00D95B97B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1.1</a:t>
          </a:r>
          <a:endParaRPr lang="en-AU" sz="1000" dirty="0"/>
        </a:p>
      </dgm:t>
    </dgm:pt>
    <dgm:pt modelId="{4398D2F1-705C-4729-863B-9B955F754CFB}" type="parTrans" cxnId="{56C8D472-2856-4037-8869-DE3A60BA04DA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6803137E-377F-42B8-81EC-E11186922C96}" type="sibTrans" cxnId="{56C8D472-2856-4037-8869-DE3A60BA04DA}">
      <dgm:prSet/>
      <dgm:spPr/>
      <dgm:t>
        <a:bodyPr/>
        <a:lstStyle/>
        <a:p>
          <a:endParaRPr lang="en-AU"/>
        </a:p>
      </dgm:t>
    </dgm:pt>
    <dgm:pt modelId="{CA7A2A5C-6574-4291-A7D6-7F0B8474FF52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1.2</a:t>
          </a:r>
          <a:endParaRPr lang="en-AU" sz="1000" dirty="0"/>
        </a:p>
      </dgm:t>
    </dgm:pt>
    <dgm:pt modelId="{665D1266-55C2-471A-9CE0-29B0D322C213}" type="parTrans" cxnId="{8C009D1A-DC38-41DF-AB42-724CD6C9EFF5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85973A5D-A45D-42E7-8DFA-2A8994963925}" type="sibTrans" cxnId="{8C009D1A-DC38-41DF-AB42-724CD6C9EFF5}">
      <dgm:prSet/>
      <dgm:spPr/>
      <dgm:t>
        <a:bodyPr/>
        <a:lstStyle/>
        <a:p>
          <a:endParaRPr lang="en-AU"/>
        </a:p>
      </dgm:t>
    </dgm:pt>
    <dgm:pt modelId="{F38F7EE6-7179-4608-8A8B-565CB18E228F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1.3</a:t>
          </a:r>
          <a:endParaRPr lang="en-AU" sz="1000" dirty="0"/>
        </a:p>
      </dgm:t>
    </dgm:pt>
    <dgm:pt modelId="{9E5D0B3D-FFE3-49F3-95CF-507EB1ECC14C}" type="parTrans" cxnId="{D5CF5DA9-450B-42DD-A95A-E6B4C6F5CF14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7B357C8F-188D-4D59-B61F-00AFD38F96F5}" type="sibTrans" cxnId="{D5CF5DA9-450B-42DD-A95A-E6B4C6F5CF14}">
      <dgm:prSet/>
      <dgm:spPr/>
      <dgm:t>
        <a:bodyPr/>
        <a:lstStyle/>
        <a:p>
          <a:endParaRPr lang="en-AU"/>
        </a:p>
      </dgm:t>
    </dgm:pt>
    <dgm:pt modelId="{D9786C5D-63B1-4EDC-BEFA-1DB5A54BB73A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2.1</a:t>
          </a:r>
          <a:endParaRPr lang="en-AU" sz="1000" dirty="0"/>
        </a:p>
      </dgm:t>
    </dgm:pt>
    <dgm:pt modelId="{99F8272E-801D-4FED-821F-5F3AB692BBA4}" type="parTrans" cxnId="{57F95EF6-E514-4645-A4CB-4F646E33EFF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8FE82F58-3934-45EF-B6EB-EDCF135B563C}" type="sibTrans" cxnId="{57F95EF6-E514-4645-A4CB-4F646E33EFFE}">
      <dgm:prSet/>
      <dgm:spPr/>
      <dgm:t>
        <a:bodyPr/>
        <a:lstStyle/>
        <a:p>
          <a:endParaRPr lang="en-AU"/>
        </a:p>
      </dgm:t>
    </dgm:pt>
    <dgm:pt modelId="{DE258443-4F0E-4B32-B81A-1242C39819C4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2.2</a:t>
          </a:r>
          <a:endParaRPr lang="en-AU" sz="1000" dirty="0"/>
        </a:p>
      </dgm:t>
    </dgm:pt>
    <dgm:pt modelId="{DE07D891-3AF5-479A-ABC5-6ACE60AB5E16}" type="parTrans" cxnId="{98D2F043-D0FD-457F-BB32-1A378BD38FA3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2EC251CC-15C1-4C2C-A5B9-3E93D270B359}" type="sibTrans" cxnId="{98D2F043-D0FD-457F-BB32-1A378BD38FA3}">
      <dgm:prSet/>
      <dgm:spPr/>
      <dgm:t>
        <a:bodyPr/>
        <a:lstStyle/>
        <a:p>
          <a:endParaRPr lang="en-AU"/>
        </a:p>
      </dgm:t>
    </dgm:pt>
    <dgm:pt modelId="{87F524DD-4E61-414F-A945-FBAFD7939604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2.3</a:t>
          </a:r>
          <a:endParaRPr lang="en-AU" sz="1000" dirty="0"/>
        </a:p>
      </dgm:t>
    </dgm:pt>
    <dgm:pt modelId="{68C87BAC-0FBC-4F86-8B13-1A8912968ED5}" type="parTrans" cxnId="{6BED92CC-F545-4157-AFE5-B2EF4EF46D00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361335AE-640C-43B9-B980-5CC61619956F}" type="sibTrans" cxnId="{6BED92CC-F545-4157-AFE5-B2EF4EF46D00}">
      <dgm:prSet/>
      <dgm:spPr/>
      <dgm:t>
        <a:bodyPr/>
        <a:lstStyle/>
        <a:p>
          <a:endParaRPr lang="en-AU"/>
        </a:p>
      </dgm:t>
    </dgm:pt>
    <dgm:pt modelId="{39005130-4AD6-427B-8A5B-7ECDAA2FC72D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3.1</a:t>
          </a:r>
          <a:endParaRPr lang="en-AU" sz="1000" dirty="0"/>
        </a:p>
      </dgm:t>
    </dgm:pt>
    <dgm:pt modelId="{37206A1F-679A-4CC9-9DAA-249063E1DCED}" type="parTrans" cxnId="{0ECC3E2A-3D78-45C6-AEA6-11854483407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1E0595E3-5E3C-41C7-A5D8-B86092EED0D6}" type="sibTrans" cxnId="{0ECC3E2A-3D78-45C6-AEA6-11854483407E}">
      <dgm:prSet/>
      <dgm:spPr/>
      <dgm:t>
        <a:bodyPr/>
        <a:lstStyle/>
        <a:p>
          <a:endParaRPr lang="en-AU"/>
        </a:p>
      </dgm:t>
    </dgm:pt>
    <dgm:pt modelId="{0A809E90-5C07-459B-999A-679ADE84D5CB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3.2</a:t>
          </a:r>
          <a:endParaRPr lang="en-AU" sz="1000" dirty="0"/>
        </a:p>
      </dgm:t>
    </dgm:pt>
    <dgm:pt modelId="{2E0F1D58-C0E6-4006-8754-8D1EB7512DF3}" type="parTrans" cxnId="{8119726C-5712-4E0A-8255-4244F82C84D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25AF2B78-7A39-43D1-AEFA-6FC745EF8FCD}" type="sibTrans" cxnId="{8119726C-5712-4E0A-8255-4244F82C84DE}">
      <dgm:prSet/>
      <dgm:spPr/>
      <dgm:t>
        <a:bodyPr/>
        <a:lstStyle/>
        <a:p>
          <a:endParaRPr lang="en-AU"/>
        </a:p>
      </dgm:t>
    </dgm:pt>
    <dgm:pt modelId="{B219565C-DA5D-41FB-9BB2-F7A829EFDEA2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3.3</a:t>
          </a:r>
          <a:endParaRPr lang="en-AU" sz="1000" dirty="0"/>
        </a:p>
      </dgm:t>
    </dgm:pt>
    <dgm:pt modelId="{6D494109-0DE6-48AF-A4E3-55C7630F2DC3}" type="parTrans" cxnId="{C50FF840-2E1A-4E8C-9114-01FC9EA1F089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435196FF-CE15-4202-AB52-9DA988057D06}" type="sibTrans" cxnId="{C50FF840-2E1A-4E8C-9114-01FC9EA1F089}">
      <dgm:prSet/>
      <dgm:spPr/>
      <dgm:t>
        <a:bodyPr/>
        <a:lstStyle/>
        <a:p>
          <a:endParaRPr lang="en-AU"/>
        </a:p>
      </dgm:t>
    </dgm:pt>
    <dgm:pt modelId="{763AF1B1-7F5F-404F-A9F8-E8EFA7FF8174}" type="pres">
      <dgm:prSet presAssocID="{330FEE15-350C-443A-B073-9019E5903D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B55B03-B232-4657-8181-51FC474E7BE9}" type="pres">
      <dgm:prSet presAssocID="{BAAE7450-9B5B-41C8-8DC7-A93A4F8A1E71}" presName="hierRoot1" presStyleCnt="0">
        <dgm:presLayoutVars>
          <dgm:hierBranch val="init"/>
        </dgm:presLayoutVars>
      </dgm:prSet>
      <dgm:spPr/>
    </dgm:pt>
    <dgm:pt modelId="{C5A67792-CEF7-43D0-8A34-937D3E352465}" type="pres">
      <dgm:prSet presAssocID="{BAAE7450-9B5B-41C8-8DC7-A93A4F8A1E71}" presName="rootComposite1" presStyleCnt="0"/>
      <dgm:spPr/>
    </dgm:pt>
    <dgm:pt modelId="{DAE39B7C-DE8F-4719-89C9-6586246E1184}" type="pres">
      <dgm:prSet presAssocID="{BAAE7450-9B5B-41C8-8DC7-A93A4F8A1E71}" presName="rootText1" presStyleLbl="node0" presStyleIdx="0" presStyleCnt="1" custScaleX="130107">
        <dgm:presLayoutVars>
          <dgm:chPref val="3"/>
        </dgm:presLayoutVars>
      </dgm:prSet>
      <dgm:spPr/>
    </dgm:pt>
    <dgm:pt modelId="{BF4A8E48-8DFB-45CC-A4C8-5848AC351480}" type="pres">
      <dgm:prSet presAssocID="{BAAE7450-9B5B-41C8-8DC7-A93A4F8A1E71}" presName="rootConnector1" presStyleLbl="node1" presStyleIdx="0" presStyleCnt="0"/>
      <dgm:spPr/>
    </dgm:pt>
    <dgm:pt modelId="{51DA006D-15C8-4A12-BC56-B72FA2B81583}" type="pres">
      <dgm:prSet presAssocID="{BAAE7450-9B5B-41C8-8DC7-A93A4F8A1E71}" presName="hierChild2" presStyleCnt="0"/>
      <dgm:spPr/>
    </dgm:pt>
    <dgm:pt modelId="{913AAD7D-AAE5-4644-9A06-F3C4F9D241B2}" type="pres">
      <dgm:prSet presAssocID="{B39B590A-E0C5-4FDA-B77A-146AAD7EA150}" presName="Name37" presStyleLbl="parChTrans1D2" presStyleIdx="0" presStyleCnt="3"/>
      <dgm:spPr/>
    </dgm:pt>
    <dgm:pt modelId="{AB061766-9D79-4D58-B85F-E8FD0DEB699D}" type="pres">
      <dgm:prSet presAssocID="{A74BF0DD-0FF6-4211-B88C-309148A79B3A}" presName="hierRoot2" presStyleCnt="0">
        <dgm:presLayoutVars>
          <dgm:hierBranch val="init"/>
        </dgm:presLayoutVars>
      </dgm:prSet>
      <dgm:spPr/>
    </dgm:pt>
    <dgm:pt modelId="{5A85E7A8-05B6-4B42-BFFF-194F7A163CA2}" type="pres">
      <dgm:prSet presAssocID="{A74BF0DD-0FF6-4211-B88C-309148A79B3A}" presName="rootComposite" presStyleCnt="0"/>
      <dgm:spPr/>
    </dgm:pt>
    <dgm:pt modelId="{3D8A6901-1CC8-4353-ABB2-D83C4AC6F541}" type="pres">
      <dgm:prSet presAssocID="{A74BF0DD-0FF6-4211-B88C-309148A79B3A}" presName="rootText" presStyleLbl="node2" presStyleIdx="0" presStyleCnt="3">
        <dgm:presLayoutVars>
          <dgm:chPref val="3"/>
        </dgm:presLayoutVars>
      </dgm:prSet>
      <dgm:spPr/>
    </dgm:pt>
    <dgm:pt modelId="{561CBE02-60CB-4D6A-B026-7ECBAE73FBAC}" type="pres">
      <dgm:prSet presAssocID="{A74BF0DD-0FF6-4211-B88C-309148A79B3A}" presName="rootConnector" presStyleLbl="node2" presStyleIdx="0" presStyleCnt="3"/>
      <dgm:spPr/>
    </dgm:pt>
    <dgm:pt modelId="{881C6267-1BC8-4E1F-A7BC-0F15FF91C512}" type="pres">
      <dgm:prSet presAssocID="{A74BF0DD-0FF6-4211-B88C-309148A79B3A}" presName="hierChild4" presStyleCnt="0"/>
      <dgm:spPr/>
    </dgm:pt>
    <dgm:pt modelId="{D531A098-443C-4463-898E-1E26F1333C14}" type="pres">
      <dgm:prSet presAssocID="{4398D2F1-705C-4729-863B-9B955F754CFB}" presName="Name37" presStyleLbl="parChTrans1D3" presStyleIdx="0" presStyleCnt="9"/>
      <dgm:spPr/>
    </dgm:pt>
    <dgm:pt modelId="{6C2CE9CA-F748-4F27-AD16-92EB9F70EAB2}" type="pres">
      <dgm:prSet presAssocID="{9E59E136-9677-4BA4-BB8C-E1F00D95B97B}" presName="hierRoot2" presStyleCnt="0">
        <dgm:presLayoutVars>
          <dgm:hierBranch val="init"/>
        </dgm:presLayoutVars>
      </dgm:prSet>
      <dgm:spPr/>
    </dgm:pt>
    <dgm:pt modelId="{134804E2-2D8E-4FB8-AA76-CFFBA19EEB6D}" type="pres">
      <dgm:prSet presAssocID="{9E59E136-9677-4BA4-BB8C-E1F00D95B97B}" presName="rootComposite" presStyleCnt="0"/>
      <dgm:spPr/>
    </dgm:pt>
    <dgm:pt modelId="{90B16024-BE65-4D44-A6B6-A5A6927206CF}" type="pres">
      <dgm:prSet presAssocID="{9E59E136-9677-4BA4-BB8C-E1F00D95B97B}" presName="rootText" presStyleLbl="node3" presStyleIdx="0" presStyleCnt="9">
        <dgm:presLayoutVars>
          <dgm:chPref val="3"/>
        </dgm:presLayoutVars>
      </dgm:prSet>
      <dgm:spPr/>
    </dgm:pt>
    <dgm:pt modelId="{6E0A2353-62E6-48D9-8BAC-895F8BAAB539}" type="pres">
      <dgm:prSet presAssocID="{9E59E136-9677-4BA4-BB8C-E1F00D95B97B}" presName="rootConnector" presStyleLbl="node3" presStyleIdx="0" presStyleCnt="9"/>
      <dgm:spPr/>
    </dgm:pt>
    <dgm:pt modelId="{709244D7-97C7-4442-B989-DDA2BD87AE05}" type="pres">
      <dgm:prSet presAssocID="{9E59E136-9677-4BA4-BB8C-E1F00D95B97B}" presName="hierChild4" presStyleCnt="0"/>
      <dgm:spPr/>
    </dgm:pt>
    <dgm:pt modelId="{7409796A-88A7-4733-B13B-5903541120DE}" type="pres">
      <dgm:prSet presAssocID="{9E59E136-9677-4BA4-BB8C-E1F00D95B97B}" presName="hierChild5" presStyleCnt="0"/>
      <dgm:spPr/>
    </dgm:pt>
    <dgm:pt modelId="{7E670E1D-8916-4707-95AD-6970EF50D7F2}" type="pres">
      <dgm:prSet presAssocID="{665D1266-55C2-471A-9CE0-29B0D322C213}" presName="Name37" presStyleLbl="parChTrans1D3" presStyleIdx="1" presStyleCnt="9"/>
      <dgm:spPr/>
    </dgm:pt>
    <dgm:pt modelId="{FDD8A9AA-5DC1-4760-8820-38CDBCBC3B08}" type="pres">
      <dgm:prSet presAssocID="{CA7A2A5C-6574-4291-A7D6-7F0B8474FF52}" presName="hierRoot2" presStyleCnt="0">
        <dgm:presLayoutVars>
          <dgm:hierBranch val="init"/>
        </dgm:presLayoutVars>
      </dgm:prSet>
      <dgm:spPr/>
    </dgm:pt>
    <dgm:pt modelId="{E458E508-81EC-4BA3-AEDC-5F7D052A249B}" type="pres">
      <dgm:prSet presAssocID="{CA7A2A5C-6574-4291-A7D6-7F0B8474FF52}" presName="rootComposite" presStyleCnt="0"/>
      <dgm:spPr/>
    </dgm:pt>
    <dgm:pt modelId="{E1400951-2540-4BA6-8453-625502888486}" type="pres">
      <dgm:prSet presAssocID="{CA7A2A5C-6574-4291-A7D6-7F0B8474FF52}" presName="rootText" presStyleLbl="node3" presStyleIdx="1" presStyleCnt="9">
        <dgm:presLayoutVars>
          <dgm:chPref val="3"/>
        </dgm:presLayoutVars>
      </dgm:prSet>
      <dgm:spPr/>
    </dgm:pt>
    <dgm:pt modelId="{55EDC227-157D-415F-91AB-CC1DC619624F}" type="pres">
      <dgm:prSet presAssocID="{CA7A2A5C-6574-4291-A7D6-7F0B8474FF52}" presName="rootConnector" presStyleLbl="node3" presStyleIdx="1" presStyleCnt="9"/>
      <dgm:spPr/>
    </dgm:pt>
    <dgm:pt modelId="{DF60E4D9-5B9D-4690-B11C-FF8DB7CBCDE6}" type="pres">
      <dgm:prSet presAssocID="{CA7A2A5C-6574-4291-A7D6-7F0B8474FF52}" presName="hierChild4" presStyleCnt="0"/>
      <dgm:spPr/>
    </dgm:pt>
    <dgm:pt modelId="{39A9CE86-0E2C-4F4F-8912-9F622F282FC7}" type="pres">
      <dgm:prSet presAssocID="{CA7A2A5C-6574-4291-A7D6-7F0B8474FF52}" presName="hierChild5" presStyleCnt="0"/>
      <dgm:spPr/>
    </dgm:pt>
    <dgm:pt modelId="{4DE6C015-A273-4AFF-A888-71CB521581DF}" type="pres">
      <dgm:prSet presAssocID="{9E5D0B3D-FFE3-49F3-95CF-507EB1ECC14C}" presName="Name37" presStyleLbl="parChTrans1D3" presStyleIdx="2" presStyleCnt="9"/>
      <dgm:spPr/>
    </dgm:pt>
    <dgm:pt modelId="{6FE4EC13-F3D5-4EE8-BEB5-81C0447DEE54}" type="pres">
      <dgm:prSet presAssocID="{F38F7EE6-7179-4608-8A8B-565CB18E228F}" presName="hierRoot2" presStyleCnt="0">
        <dgm:presLayoutVars>
          <dgm:hierBranch val="init"/>
        </dgm:presLayoutVars>
      </dgm:prSet>
      <dgm:spPr/>
    </dgm:pt>
    <dgm:pt modelId="{0084467D-36CC-4376-A390-9A1B867215E7}" type="pres">
      <dgm:prSet presAssocID="{F38F7EE6-7179-4608-8A8B-565CB18E228F}" presName="rootComposite" presStyleCnt="0"/>
      <dgm:spPr/>
    </dgm:pt>
    <dgm:pt modelId="{041AA1CB-2EC9-4705-B43A-D40FFE06454F}" type="pres">
      <dgm:prSet presAssocID="{F38F7EE6-7179-4608-8A8B-565CB18E228F}" presName="rootText" presStyleLbl="node3" presStyleIdx="2" presStyleCnt="9">
        <dgm:presLayoutVars>
          <dgm:chPref val="3"/>
        </dgm:presLayoutVars>
      </dgm:prSet>
      <dgm:spPr/>
    </dgm:pt>
    <dgm:pt modelId="{A60AB544-108A-462E-BE02-18801E1C6AA6}" type="pres">
      <dgm:prSet presAssocID="{F38F7EE6-7179-4608-8A8B-565CB18E228F}" presName="rootConnector" presStyleLbl="node3" presStyleIdx="2" presStyleCnt="9"/>
      <dgm:spPr/>
    </dgm:pt>
    <dgm:pt modelId="{7ABDE8E7-6285-46F8-9DE7-34E993DE64AB}" type="pres">
      <dgm:prSet presAssocID="{F38F7EE6-7179-4608-8A8B-565CB18E228F}" presName="hierChild4" presStyleCnt="0"/>
      <dgm:spPr/>
    </dgm:pt>
    <dgm:pt modelId="{18BA872A-D0C7-45E2-AB14-FD41EAAA141A}" type="pres">
      <dgm:prSet presAssocID="{F38F7EE6-7179-4608-8A8B-565CB18E228F}" presName="hierChild5" presStyleCnt="0"/>
      <dgm:spPr/>
    </dgm:pt>
    <dgm:pt modelId="{F5026BB6-1F69-439A-A774-E490383C9319}" type="pres">
      <dgm:prSet presAssocID="{A74BF0DD-0FF6-4211-B88C-309148A79B3A}" presName="hierChild5" presStyleCnt="0"/>
      <dgm:spPr/>
    </dgm:pt>
    <dgm:pt modelId="{7C49BACA-BA83-4509-A77C-06CBA136A27E}" type="pres">
      <dgm:prSet presAssocID="{97EB6BB1-1237-44C7-AEBC-C9730723D7B3}" presName="Name37" presStyleLbl="parChTrans1D2" presStyleIdx="1" presStyleCnt="3"/>
      <dgm:spPr/>
    </dgm:pt>
    <dgm:pt modelId="{DD5F7821-54ED-4EF7-8355-CFC7570340F9}" type="pres">
      <dgm:prSet presAssocID="{F3B4FB94-8B15-440B-AF51-AE9FFEBAC290}" presName="hierRoot2" presStyleCnt="0">
        <dgm:presLayoutVars>
          <dgm:hierBranch val="init"/>
        </dgm:presLayoutVars>
      </dgm:prSet>
      <dgm:spPr/>
    </dgm:pt>
    <dgm:pt modelId="{3B0E0822-DDCE-4643-9EF1-095A69472B91}" type="pres">
      <dgm:prSet presAssocID="{F3B4FB94-8B15-440B-AF51-AE9FFEBAC290}" presName="rootComposite" presStyleCnt="0"/>
      <dgm:spPr/>
    </dgm:pt>
    <dgm:pt modelId="{83ADD846-099D-4ACF-86FC-8AE7EC02C0D3}" type="pres">
      <dgm:prSet presAssocID="{F3B4FB94-8B15-440B-AF51-AE9FFEBAC290}" presName="rootText" presStyleLbl="node2" presStyleIdx="1" presStyleCnt="3">
        <dgm:presLayoutVars>
          <dgm:chPref val="3"/>
        </dgm:presLayoutVars>
      </dgm:prSet>
      <dgm:spPr/>
    </dgm:pt>
    <dgm:pt modelId="{87CE1857-23F4-43B7-B606-2EC7A9CB4016}" type="pres">
      <dgm:prSet presAssocID="{F3B4FB94-8B15-440B-AF51-AE9FFEBAC290}" presName="rootConnector" presStyleLbl="node2" presStyleIdx="1" presStyleCnt="3"/>
      <dgm:spPr/>
    </dgm:pt>
    <dgm:pt modelId="{AC9029F6-DBA1-42BD-B627-D258458E6DAF}" type="pres">
      <dgm:prSet presAssocID="{F3B4FB94-8B15-440B-AF51-AE9FFEBAC290}" presName="hierChild4" presStyleCnt="0"/>
      <dgm:spPr/>
    </dgm:pt>
    <dgm:pt modelId="{BE024E57-9841-4002-926F-02DA1756F485}" type="pres">
      <dgm:prSet presAssocID="{99F8272E-801D-4FED-821F-5F3AB692BBA4}" presName="Name37" presStyleLbl="parChTrans1D3" presStyleIdx="3" presStyleCnt="9"/>
      <dgm:spPr/>
    </dgm:pt>
    <dgm:pt modelId="{7CBDBD00-F412-4869-A85D-D6E2E23BC63B}" type="pres">
      <dgm:prSet presAssocID="{D9786C5D-63B1-4EDC-BEFA-1DB5A54BB73A}" presName="hierRoot2" presStyleCnt="0">
        <dgm:presLayoutVars>
          <dgm:hierBranch val="init"/>
        </dgm:presLayoutVars>
      </dgm:prSet>
      <dgm:spPr/>
    </dgm:pt>
    <dgm:pt modelId="{30A47592-B5EC-4094-B564-4B0076D7AF79}" type="pres">
      <dgm:prSet presAssocID="{D9786C5D-63B1-4EDC-BEFA-1DB5A54BB73A}" presName="rootComposite" presStyleCnt="0"/>
      <dgm:spPr/>
    </dgm:pt>
    <dgm:pt modelId="{8BE4DF36-2786-46CA-BC16-C169DF972744}" type="pres">
      <dgm:prSet presAssocID="{D9786C5D-63B1-4EDC-BEFA-1DB5A54BB73A}" presName="rootText" presStyleLbl="node3" presStyleIdx="3" presStyleCnt="9">
        <dgm:presLayoutVars>
          <dgm:chPref val="3"/>
        </dgm:presLayoutVars>
      </dgm:prSet>
      <dgm:spPr/>
    </dgm:pt>
    <dgm:pt modelId="{0424C504-A4D2-405D-89B9-F02222D49962}" type="pres">
      <dgm:prSet presAssocID="{D9786C5D-63B1-4EDC-BEFA-1DB5A54BB73A}" presName="rootConnector" presStyleLbl="node3" presStyleIdx="3" presStyleCnt="9"/>
      <dgm:spPr/>
    </dgm:pt>
    <dgm:pt modelId="{B09E18C8-3943-42D9-A4C1-90AA8B4985B7}" type="pres">
      <dgm:prSet presAssocID="{D9786C5D-63B1-4EDC-BEFA-1DB5A54BB73A}" presName="hierChild4" presStyleCnt="0"/>
      <dgm:spPr/>
    </dgm:pt>
    <dgm:pt modelId="{737C5E0E-EA4D-4F52-9A1E-457E52382A75}" type="pres">
      <dgm:prSet presAssocID="{D9786C5D-63B1-4EDC-BEFA-1DB5A54BB73A}" presName="hierChild5" presStyleCnt="0"/>
      <dgm:spPr/>
    </dgm:pt>
    <dgm:pt modelId="{6E91BC52-68EE-41BF-99E8-618AAEE6A2A0}" type="pres">
      <dgm:prSet presAssocID="{DE07D891-3AF5-479A-ABC5-6ACE60AB5E16}" presName="Name37" presStyleLbl="parChTrans1D3" presStyleIdx="4" presStyleCnt="9"/>
      <dgm:spPr/>
    </dgm:pt>
    <dgm:pt modelId="{4730BB07-348F-4BE3-8CCC-B342790D6CC5}" type="pres">
      <dgm:prSet presAssocID="{DE258443-4F0E-4B32-B81A-1242C39819C4}" presName="hierRoot2" presStyleCnt="0">
        <dgm:presLayoutVars>
          <dgm:hierBranch val="init"/>
        </dgm:presLayoutVars>
      </dgm:prSet>
      <dgm:spPr/>
    </dgm:pt>
    <dgm:pt modelId="{AF35D981-2F59-499B-8423-659F994C709E}" type="pres">
      <dgm:prSet presAssocID="{DE258443-4F0E-4B32-B81A-1242C39819C4}" presName="rootComposite" presStyleCnt="0"/>
      <dgm:spPr/>
    </dgm:pt>
    <dgm:pt modelId="{AF421424-4EFE-4494-80B6-A094CC6E64EE}" type="pres">
      <dgm:prSet presAssocID="{DE258443-4F0E-4B32-B81A-1242C39819C4}" presName="rootText" presStyleLbl="node3" presStyleIdx="4" presStyleCnt="9">
        <dgm:presLayoutVars>
          <dgm:chPref val="3"/>
        </dgm:presLayoutVars>
      </dgm:prSet>
      <dgm:spPr/>
    </dgm:pt>
    <dgm:pt modelId="{4CF792B4-3A06-4F11-BE55-8C4B68FC0ECB}" type="pres">
      <dgm:prSet presAssocID="{DE258443-4F0E-4B32-B81A-1242C39819C4}" presName="rootConnector" presStyleLbl="node3" presStyleIdx="4" presStyleCnt="9"/>
      <dgm:spPr/>
    </dgm:pt>
    <dgm:pt modelId="{41E7C56F-AB8A-40C6-AB69-C2CD8B88CE42}" type="pres">
      <dgm:prSet presAssocID="{DE258443-4F0E-4B32-B81A-1242C39819C4}" presName="hierChild4" presStyleCnt="0"/>
      <dgm:spPr/>
    </dgm:pt>
    <dgm:pt modelId="{791158AC-206B-4107-9237-BA59DE5AA25D}" type="pres">
      <dgm:prSet presAssocID="{DE258443-4F0E-4B32-B81A-1242C39819C4}" presName="hierChild5" presStyleCnt="0"/>
      <dgm:spPr/>
    </dgm:pt>
    <dgm:pt modelId="{43898919-AB5A-48FD-8C0E-B5368C080A5D}" type="pres">
      <dgm:prSet presAssocID="{68C87BAC-0FBC-4F86-8B13-1A8912968ED5}" presName="Name37" presStyleLbl="parChTrans1D3" presStyleIdx="5" presStyleCnt="9"/>
      <dgm:spPr/>
    </dgm:pt>
    <dgm:pt modelId="{7B5EC330-A9F4-4A61-AB26-0274B2CF5011}" type="pres">
      <dgm:prSet presAssocID="{87F524DD-4E61-414F-A945-FBAFD7939604}" presName="hierRoot2" presStyleCnt="0">
        <dgm:presLayoutVars>
          <dgm:hierBranch val="init"/>
        </dgm:presLayoutVars>
      </dgm:prSet>
      <dgm:spPr/>
    </dgm:pt>
    <dgm:pt modelId="{E2A35738-BE09-4EE0-AA47-B66E04BD305A}" type="pres">
      <dgm:prSet presAssocID="{87F524DD-4E61-414F-A945-FBAFD7939604}" presName="rootComposite" presStyleCnt="0"/>
      <dgm:spPr/>
    </dgm:pt>
    <dgm:pt modelId="{E84867FD-4973-44D7-8500-74BBA8F83780}" type="pres">
      <dgm:prSet presAssocID="{87F524DD-4E61-414F-A945-FBAFD7939604}" presName="rootText" presStyleLbl="node3" presStyleIdx="5" presStyleCnt="9">
        <dgm:presLayoutVars>
          <dgm:chPref val="3"/>
        </dgm:presLayoutVars>
      </dgm:prSet>
      <dgm:spPr/>
    </dgm:pt>
    <dgm:pt modelId="{A2A386E5-F17B-48EB-B3AE-697333F02F28}" type="pres">
      <dgm:prSet presAssocID="{87F524DD-4E61-414F-A945-FBAFD7939604}" presName="rootConnector" presStyleLbl="node3" presStyleIdx="5" presStyleCnt="9"/>
      <dgm:spPr/>
    </dgm:pt>
    <dgm:pt modelId="{8CBE29DB-782E-4D83-9FBD-B5BE503F7AEE}" type="pres">
      <dgm:prSet presAssocID="{87F524DD-4E61-414F-A945-FBAFD7939604}" presName="hierChild4" presStyleCnt="0"/>
      <dgm:spPr/>
    </dgm:pt>
    <dgm:pt modelId="{B773B6F0-4CED-45F1-85A8-8F9691C1F661}" type="pres">
      <dgm:prSet presAssocID="{87F524DD-4E61-414F-A945-FBAFD7939604}" presName="hierChild5" presStyleCnt="0"/>
      <dgm:spPr/>
    </dgm:pt>
    <dgm:pt modelId="{AF52E6F2-4602-4ADB-A147-C80924D68EAA}" type="pres">
      <dgm:prSet presAssocID="{F3B4FB94-8B15-440B-AF51-AE9FFEBAC290}" presName="hierChild5" presStyleCnt="0"/>
      <dgm:spPr/>
    </dgm:pt>
    <dgm:pt modelId="{DB79AA5C-05B1-4AC6-A3D4-87D84BE905BD}" type="pres">
      <dgm:prSet presAssocID="{AF191469-D1DF-4E49-BDAD-B61C8342757D}" presName="Name37" presStyleLbl="parChTrans1D2" presStyleIdx="2" presStyleCnt="3"/>
      <dgm:spPr/>
    </dgm:pt>
    <dgm:pt modelId="{8E4FB1A5-BCCC-4F57-BCDB-85ADC0B484A7}" type="pres">
      <dgm:prSet presAssocID="{B707E209-9EC3-4329-A03C-FD298B66011F}" presName="hierRoot2" presStyleCnt="0">
        <dgm:presLayoutVars>
          <dgm:hierBranch val="init"/>
        </dgm:presLayoutVars>
      </dgm:prSet>
      <dgm:spPr/>
    </dgm:pt>
    <dgm:pt modelId="{3DF0653F-C0BC-4B0A-8181-75ADC8694C3C}" type="pres">
      <dgm:prSet presAssocID="{B707E209-9EC3-4329-A03C-FD298B66011F}" presName="rootComposite" presStyleCnt="0"/>
      <dgm:spPr/>
    </dgm:pt>
    <dgm:pt modelId="{F766C875-029B-4BAC-BEF8-854236D8854B}" type="pres">
      <dgm:prSet presAssocID="{B707E209-9EC3-4329-A03C-FD298B66011F}" presName="rootText" presStyleLbl="node2" presStyleIdx="2" presStyleCnt="3">
        <dgm:presLayoutVars>
          <dgm:chPref val="3"/>
        </dgm:presLayoutVars>
      </dgm:prSet>
      <dgm:spPr/>
    </dgm:pt>
    <dgm:pt modelId="{D73F7A46-A5E1-467A-802F-032D3C9E826F}" type="pres">
      <dgm:prSet presAssocID="{B707E209-9EC3-4329-A03C-FD298B66011F}" presName="rootConnector" presStyleLbl="node2" presStyleIdx="2" presStyleCnt="3"/>
      <dgm:spPr/>
    </dgm:pt>
    <dgm:pt modelId="{CD8A87DA-2357-4FE1-93EA-95ABD89C7CC2}" type="pres">
      <dgm:prSet presAssocID="{B707E209-9EC3-4329-A03C-FD298B66011F}" presName="hierChild4" presStyleCnt="0"/>
      <dgm:spPr/>
    </dgm:pt>
    <dgm:pt modelId="{B8CFA88E-895C-43DD-8F47-6FEC7F25953C}" type="pres">
      <dgm:prSet presAssocID="{37206A1F-679A-4CC9-9DAA-249063E1DCED}" presName="Name37" presStyleLbl="parChTrans1D3" presStyleIdx="6" presStyleCnt="9"/>
      <dgm:spPr/>
    </dgm:pt>
    <dgm:pt modelId="{E725E754-1FCD-4C3E-8FBD-55F094EB8962}" type="pres">
      <dgm:prSet presAssocID="{39005130-4AD6-427B-8A5B-7ECDAA2FC72D}" presName="hierRoot2" presStyleCnt="0">
        <dgm:presLayoutVars>
          <dgm:hierBranch val="init"/>
        </dgm:presLayoutVars>
      </dgm:prSet>
      <dgm:spPr/>
    </dgm:pt>
    <dgm:pt modelId="{A4C5F561-4245-4826-9BA8-8E2183D2D0E4}" type="pres">
      <dgm:prSet presAssocID="{39005130-4AD6-427B-8A5B-7ECDAA2FC72D}" presName="rootComposite" presStyleCnt="0"/>
      <dgm:spPr/>
    </dgm:pt>
    <dgm:pt modelId="{9EDA800A-D14A-4CE9-A3D8-DA1FA965F4B1}" type="pres">
      <dgm:prSet presAssocID="{39005130-4AD6-427B-8A5B-7ECDAA2FC72D}" presName="rootText" presStyleLbl="node3" presStyleIdx="6" presStyleCnt="9">
        <dgm:presLayoutVars>
          <dgm:chPref val="3"/>
        </dgm:presLayoutVars>
      </dgm:prSet>
      <dgm:spPr/>
    </dgm:pt>
    <dgm:pt modelId="{146A72A9-F1BE-4B2E-B60E-185E36CEF966}" type="pres">
      <dgm:prSet presAssocID="{39005130-4AD6-427B-8A5B-7ECDAA2FC72D}" presName="rootConnector" presStyleLbl="node3" presStyleIdx="6" presStyleCnt="9"/>
      <dgm:spPr/>
    </dgm:pt>
    <dgm:pt modelId="{CF299FBF-B054-42AC-AA27-A3758980BDFE}" type="pres">
      <dgm:prSet presAssocID="{39005130-4AD6-427B-8A5B-7ECDAA2FC72D}" presName="hierChild4" presStyleCnt="0"/>
      <dgm:spPr/>
    </dgm:pt>
    <dgm:pt modelId="{3EF30A83-F3D9-4E51-B926-B0A99346E71D}" type="pres">
      <dgm:prSet presAssocID="{39005130-4AD6-427B-8A5B-7ECDAA2FC72D}" presName="hierChild5" presStyleCnt="0"/>
      <dgm:spPr/>
    </dgm:pt>
    <dgm:pt modelId="{302BD838-E901-40D5-8F6B-BCC83E836220}" type="pres">
      <dgm:prSet presAssocID="{2E0F1D58-C0E6-4006-8754-8D1EB7512DF3}" presName="Name37" presStyleLbl="parChTrans1D3" presStyleIdx="7" presStyleCnt="9"/>
      <dgm:spPr/>
    </dgm:pt>
    <dgm:pt modelId="{B637FFC9-95AF-4740-B91C-EB6777E166AB}" type="pres">
      <dgm:prSet presAssocID="{0A809E90-5C07-459B-999A-679ADE84D5CB}" presName="hierRoot2" presStyleCnt="0">
        <dgm:presLayoutVars>
          <dgm:hierBranch val="init"/>
        </dgm:presLayoutVars>
      </dgm:prSet>
      <dgm:spPr/>
    </dgm:pt>
    <dgm:pt modelId="{2F7E76FA-1489-4680-9186-C0BAFC6F5794}" type="pres">
      <dgm:prSet presAssocID="{0A809E90-5C07-459B-999A-679ADE84D5CB}" presName="rootComposite" presStyleCnt="0"/>
      <dgm:spPr/>
    </dgm:pt>
    <dgm:pt modelId="{7DA5EFDA-9BD2-4231-945E-329802FA22FB}" type="pres">
      <dgm:prSet presAssocID="{0A809E90-5C07-459B-999A-679ADE84D5CB}" presName="rootText" presStyleLbl="node3" presStyleIdx="7" presStyleCnt="9">
        <dgm:presLayoutVars>
          <dgm:chPref val="3"/>
        </dgm:presLayoutVars>
      </dgm:prSet>
      <dgm:spPr/>
    </dgm:pt>
    <dgm:pt modelId="{F8839B23-079F-47AD-A78F-EE6397E4EF33}" type="pres">
      <dgm:prSet presAssocID="{0A809E90-5C07-459B-999A-679ADE84D5CB}" presName="rootConnector" presStyleLbl="node3" presStyleIdx="7" presStyleCnt="9"/>
      <dgm:spPr/>
    </dgm:pt>
    <dgm:pt modelId="{FD2A5AC8-B68F-45BC-B127-45B8E327B157}" type="pres">
      <dgm:prSet presAssocID="{0A809E90-5C07-459B-999A-679ADE84D5CB}" presName="hierChild4" presStyleCnt="0"/>
      <dgm:spPr/>
    </dgm:pt>
    <dgm:pt modelId="{C7B4472F-8BD2-43CB-9EEC-4C1DBDE2C016}" type="pres">
      <dgm:prSet presAssocID="{0A809E90-5C07-459B-999A-679ADE84D5CB}" presName="hierChild5" presStyleCnt="0"/>
      <dgm:spPr/>
    </dgm:pt>
    <dgm:pt modelId="{A259EAB2-0981-4ACB-972D-1DDB3DD6EF93}" type="pres">
      <dgm:prSet presAssocID="{6D494109-0DE6-48AF-A4E3-55C7630F2DC3}" presName="Name37" presStyleLbl="parChTrans1D3" presStyleIdx="8" presStyleCnt="9"/>
      <dgm:spPr/>
    </dgm:pt>
    <dgm:pt modelId="{4A806285-D8C5-4908-836B-5F0988A99B2E}" type="pres">
      <dgm:prSet presAssocID="{B219565C-DA5D-41FB-9BB2-F7A829EFDEA2}" presName="hierRoot2" presStyleCnt="0">
        <dgm:presLayoutVars>
          <dgm:hierBranch val="init"/>
        </dgm:presLayoutVars>
      </dgm:prSet>
      <dgm:spPr/>
    </dgm:pt>
    <dgm:pt modelId="{A03546D0-5BFD-4589-A3FD-F389100A629D}" type="pres">
      <dgm:prSet presAssocID="{B219565C-DA5D-41FB-9BB2-F7A829EFDEA2}" presName="rootComposite" presStyleCnt="0"/>
      <dgm:spPr/>
    </dgm:pt>
    <dgm:pt modelId="{68A08DAF-4BB8-4020-9019-83034F74CF50}" type="pres">
      <dgm:prSet presAssocID="{B219565C-DA5D-41FB-9BB2-F7A829EFDEA2}" presName="rootText" presStyleLbl="node3" presStyleIdx="8" presStyleCnt="9">
        <dgm:presLayoutVars>
          <dgm:chPref val="3"/>
        </dgm:presLayoutVars>
      </dgm:prSet>
      <dgm:spPr/>
    </dgm:pt>
    <dgm:pt modelId="{8EDB6118-3CC6-43EC-BCF5-A5F97350AF91}" type="pres">
      <dgm:prSet presAssocID="{B219565C-DA5D-41FB-9BB2-F7A829EFDEA2}" presName="rootConnector" presStyleLbl="node3" presStyleIdx="8" presStyleCnt="9"/>
      <dgm:spPr/>
    </dgm:pt>
    <dgm:pt modelId="{467DCF8B-84C0-4864-83C1-BC41CFC2CB8F}" type="pres">
      <dgm:prSet presAssocID="{B219565C-DA5D-41FB-9BB2-F7A829EFDEA2}" presName="hierChild4" presStyleCnt="0"/>
      <dgm:spPr/>
    </dgm:pt>
    <dgm:pt modelId="{A9D96AE4-C0DD-4F56-90E1-9261190570C6}" type="pres">
      <dgm:prSet presAssocID="{B219565C-DA5D-41FB-9BB2-F7A829EFDEA2}" presName="hierChild5" presStyleCnt="0"/>
      <dgm:spPr/>
    </dgm:pt>
    <dgm:pt modelId="{5D06277C-0E0B-4574-8078-874284EEA527}" type="pres">
      <dgm:prSet presAssocID="{B707E209-9EC3-4329-A03C-FD298B66011F}" presName="hierChild5" presStyleCnt="0"/>
      <dgm:spPr/>
    </dgm:pt>
    <dgm:pt modelId="{1524E78F-ABFF-46B4-8F82-3C85084B2974}" type="pres">
      <dgm:prSet presAssocID="{BAAE7450-9B5B-41C8-8DC7-A93A4F8A1E71}" presName="hierChild3" presStyleCnt="0"/>
      <dgm:spPr/>
    </dgm:pt>
  </dgm:ptLst>
  <dgm:cxnLst>
    <dgm:cxn modelId="{CCBBCF0D-AD9F-426B-868B-7DE1AE3C2D88}" srcId="{BAAE7450-9B5B-41C8-8DC7-A93A4F8A1E71}" destId="{A74BF0DD-0FF6-4211-B88C-309148A79B3A}" srcOrd="0" destOrd="0" parTransId="{B39B590A-E0C5-4FDA-B77A-146AAD7EA150}" sibTransId="{B7FF7EDD-E5D6-4D5F-A7E3-BEEEA8AA6614}"/>
    <dgm:cxn modelId="{FA762810-327F-4652-8BF7-A8B3D92E230E}" type="presOf" srcId="{6D494109-0DE6-48AF-A4E3-55C7630F2DC3}" destId="{A259EAB2-0981-4ACB-972D-1DDB3DD6EF93}" srcOrd="0" destOrd="0" presId="urn:microsoft.com/office/officeart/2005/8/layout/orgChart1"/>
    <dgm:cxn modelId="{8C009D1A-DC38-41DF-AB42-724CD6C9EFF5}" srcId="{A74BF0DD-0FF6-4211-B88C-309148A79B3A}" destId="{CA7A2A5C-6574-4291-A7D6-7F0B8474FF52}" srcOrd="1" destOrd="0" parTransId="{665D1266-55C2-471A-9CE0-29B0D322C213}" sibTransId="{85973A5D-A45D-42E7-8DFA-2A8994963925}"/>
    <dgm:cxn modelId="{99D10C22-29BA-4826-8CD4-FA3FCDE90EDD}" type="presOf" srcId="{B707E209-9EC3-4329-A03C-FD298B66011F}" destId="{F766C875-029B-4BAC-BEF8-854236D8854B}" srcOrd="0" destOrd="0" presId="urn:microsoft.com/office/officeart/2005/8/layout/orgChart1"/>
    <dgm:cxn modelId="{6B816D28-C15E-42F6-A06D-CADE9D2CB176}" type="presOf" srcId="{B219565C-DA5D-41FB-9BB2-F7A829EFDEA2}" destId="{68A08DAF-4BB8-4020-9019-83034F74CF50}" srcOrd="0" destOrd="0" presId="urn:microsoft.com/office/officeart/2005/8/layout/orgChart1"/>
    <dgm:cxn modelId="{0ECC3E2A-3D78-45C6-AEA6-11854483407E}" srcId="{B707E209-9EC3-4329-A03C-FD298B66011F}" destId="{39005130-4AD6-427B-8A5B-7ECDAA2FC72D}" srcOrd="0" destOrd="0" parTransId="{37206A1F-679A-4CC9-9DAA-249063E1DCED}" sibTransId="{1E0595E3-5E3C-41C7-A5D8-B86092EED0D6}"/>
    <dgm:cxn modelId="{6037422B-119B-48C2-9302-32308DD33C6D}" type="presOf" srcId="{37206A1F-679A-4CC9-9DAA-249063E1DCED}" destId="{B8CFA88E-895C-43DD-8F47-6FEC7F25953C}" srcOrd="0" destOrd="0" presId="urn:microsoft.com/office/officeart/2005/8/layout/orgChart1"/>
    <dgm:cxn modelId="{672F922E-D4F4-42A9-962D-EE41A82BC2C6}" type="presOf" srcId="{D9786C5D-63B1-4EDC-BEFA-1DB5A54BB73A}" destId="{0424C504-A4D2-405D-89B9-F02222D49962}" srcOrd="1" destOrd="0" presId="urn:microsoft.com/office/officeart/2005/8/layout/orgChart1"/>
    <dgm:cxn modelId="{E4E3BF37-AA83-4892-8299-C7705AF4954F}" type="presOf" srcId="{97EB6BB1-1237-44C7-AEBC-C9730723D7B3}" destId="{7C49BACA-BA83-4509-A77C-06CBA136A27E}" srcOrd="0" destOrd="0" presId="urn:microsoft.com/office/officeart/2005/8/layout/orgChart1"/>
    <dgm:cxn modelId="{EEE3143F-6141-4C36-9483-ADC4D07F8AE2}" type="presOf" srcId="{B39B590A-E0C5-4FDA-B77A-146AAD7EA150}" destId="{913AAD7D-AAE5-4644-9A06-F3C4F9D241B2}" srcOrd="0" destOrd="0" presId="urn:microsoft.com/office/officeart/2005/8/layout/orgChart1"/>
    <dgm:cxn modelId="{9257A040-15D7-4758-AC3B-5339BCD4F0C1}" type="presOf" srcId="{87F524DD-4E61-414F-A945-FBAFD7939604}" destId="{E84867FD-4973-44D7-8500-74BBA8F83780}" srcOrd="0" destOrd="0" presId="urn:microsoft.com/office/officeart/2005/8/layout/orgChart1"/>
    <dgm:cxn modelId="{C50FF840-2E1A-4E8C-9114-01FC9EA1F089}" srcId="{B707E209-9EC3-4329-A03C-FD298B66011F}" destId="{B219565C-DA5D-41FB-9BB2-F7A829EFDEA2}" srcOrd="2" destOrd="0" parTransId="{6D494109-0DE6-48AF-A4E3-55C7630F2DC3}" sibTransId="{435196FF-CE15-4202-AB52-9DA988057D06}"/>
    <dgm:cxn modelId="{9A87E25C-2986-44A8-AFF2-D51B040813C6}" type="presOf" srcId="{CA7A2A5C-6574-4291-A7D6-7F0B8474FF52}" destId="{55EDC227-157D-415F-91AB-CC1DC619624F}" srcOrd="1" destOrd="0" presId="urn:microsoft.com/office/officeart/2005/8/layout/orgChart1"/>
    <dgm:cxn modelId="{3B65F941-B486-483F-8594-730A2DF9E716}" type="presOf" srcId="{9E5D0B3D-FFE3-49F3-95CF-507EB1ECC14C}" destId="{4DE6C015-A273-4AFF-A888-71CB521581DF}" srcOrd="0" destOrd="0" presId="urn:microsoft.com/office/officeart/2005/8/layout/orgChart1"/>
    <dgm:cxn modelId="{26B72163-C361-4E6D-BA50-3C091EA1F3CB}" type="presOf" srcId="{F3B4FB94-8B15-440B-AF51-AE9FFEBAC290}" destId="{83ADD846-099D-4ACF-86FC-8AE7EC02C0D3}" srcOrd="0" destOrd="0" presId="urn:microsoft.com/office/officeart/2005/8/layout/orgChart1"/>
    <dgm:cxn modelId="{5708AC43-9B96-49D7-BCB0-EB4369DF0019}" type="presOf" srcId="{DE258443-4F0E-4B32-B81A-1242C39819C4}" destId="{4CF792B4-3A06-4F11-BE55-8C4B68FC0ECB}" srcOrd="1" destOrd="0" presId="urn:microsoft.com/office/officeart/2005/8/layout/orgChart1"/>
    <dgm:cxn modelId="{98D2F043-D0FD-457F-BB32-1A378BD38FA3}" srcId="{F3B4FB94-8B15-440B-AF51-AE9FFEBAC290}" destId="{DE258443-4F0E-4B32-B81A-1242C39819C4}" srcOrd="1" destOrd="0" parTransId="{DE07D891-3AF5-479A-ABC5-6ACE60AB5E16}" sibTransId="{2EC251CC-15C1-4C2C-A5B9-3E93D270B359}"/>
    <dgm:cxn modelId="{83A84768-2456-4E12-9D6E-BBBD5DF01C8A}" type="presOf" srcId="{0A809E90-5C07-459B-999A-679ADE84D5CB}" destId="{F8839B23-079F-47AD-A78F-EE6397E4EF33}" srcOrd="1" destOrd="0" presId="urn:microsoft.com/office/officeart/2005/8/layout/orgChart1"/>
    <dgm:cxn modelId="{8119726C-5712-4E0A-8255-4244F82C84DE}" srcId="{B707E209-9EC3-4329-A03C-FD298B66011F}" destId="{0A809E90-5C07-459B-999A-679ADE84D5CB}" srcOrd="1" destOrd="0" parTransId="{2E0F1D58-C0E6-4006-8754-8D1EB7512DF3}" sibTransId="{25AF2B78-7A39-43D1-AEFA-6FC745EF8FCD}"/>
    <dgm:cxn modelId="{347CC770-3ECB-4264-A01A-12400273CD31}" type="presOf" srcId="{F38F7EE6-7179-4608-8A8B-565CB18E228F}" destId="{041AA1CB-2EC9-4705-B43A-D40FFE06454F}" srcOrd="0" destOrd="0" presId="urn:microsoft.com/office/officeart/2005/8/layout/orgChart1"/>
    <dgm:cxn modelId="{C065BE51-6237-40C9-ACE0-7B489A772321}" type="presOf" srcId="{4398D2F1-705C-4729-863B-9B955F754CFB}" destId="{D531A098-443C-4463-898E-1E26F1333C14}" srcOrd="0" destOrd="0" presId="urn:microsoft.com/office/officeart/2005/8/layout/orgChart1"/>
    <dgm:cxn modelId="{EF2B9452-F3EE-4742-AFDF-D9C0FA9E42F0}" type="presOf" srcId="{99F8272E-801D-4FED-821F-5F3AB692BBA4}" destId="{BE024E57-9841-4002-926F-02DA1756F485}" srcOrd="0" destOrd="0" presId="urn:microsoft.com/office/officeart/2005/8/layout/orgChart1"/>
    <dgm:cxn modelId="{56C8D472-2856-4037-8869-DE3A60BA04DA}" srcId="{A74BF0DD-0FF6-4211-B88C-309148A79B3A}" destId="{9E59E136-9677-4BA4-BB8C-E1F00D95B97B}" srcOrd="0" destOrd="0" parTransId="{4398D2F1-705C-4729-863B-9B955F754CFB}" sibTransId="{6803137E-377F-42B8-81EC-E11186922C96}"/>
    <dgm:cxn modelId="{37B8B057-C434-4375-9AD2-C88DEE04D70A}" type="presOf" srcId="{2E0F1D58-C0E6-4006-8754-8D1EB7512DF3}" destId="{302BD838-E901-40D5-8F6B-BCC83E836220}" srcOrd="0" destOrd="0" presId="urn:microsoft.com/office/officeart/2005/8/layout/orgChart1"/>
    <dgm:cxn modelId="{3DDEC378-352D-4F3B-A4CE-1A14B5CB06A8}" type="presOf" srcId="{68C87BAC-0FBC-4F86-8B13-1A8912968ED5}" destId="{43898919-AB5A-48FD-8C0E-B5368C080A5D}" srcOrd="0" destOrd="0" presId="urn:microsoft.com/office/officeart/2005/8/layout/orgChart1"/>
    <dgm:cxn modelId="{30BE5883-9A6E-41B2-A2E4-6907ADF9BD85}" type="presOf" srcId="{87F524DD-4E61-414F-A945-FBAFD7939604}" destId="{A2A386E5-F17B-48EB-B3AE-697333F02F28}" srcOrd="1" destOrd="0" presId="urn:microsoft.com/office/officeart/2005/8/layout/orgChart1"/>
    <dgm:cxn modelId="{A03C0285-ABAE-41B8-8238-1A48921A609C}" type="presOf" srcId="{B707E209-9EC3-4329-A03C-FD298B66011F}" destId="{D73F7A46-A5E1-467A-802F-032D3C9E826F}" srcOrd="1" destOrd="0" presId="urn:microsoft.com/office/officeart/2005/8/layout/orgChart1"/>
    <dgm:cxn modelId="{D890F090-BBEE-4BF0-8C08-EC6BD37FD771}" srcId="{BAAE7450-9B5B-41C8-8DC7-A93A4F8A1E71}" destId="{B707E209-9EC3-4329-A03C-FD298B66011F}" srcOrd="2" destOrd="0" parTransId="{AF191469-D1DF-4E49-BDAD-B61C8342757D}" sibTransId="{F499A58E-F115-464C-8D1F-FEE565391B2D}"/>
    <dgm:cxn modelId="{E73C3993-15DF-4C05-AE6B-6D8AD24EA56A}" type="presOf" srcId="{665D1266-55C2-471A-9CE0-29B0D322C213}" destId="{7E670E1D-8916-4707-95AD-6970EF50D7F2}" srcOrd="0" destOrd="0" presId="urn:microsoft.com/office/officeart/2005/8/layout/orgChart1"/>
    <dgm:cxn modelId="{3B80649A-1542-4724-9F77-E0C19698CF44}" type="presOf" srcId="{A74BF0DD-0FF6-4211-B88C-309148A79B3A}" destId="{561CBE02-60CB-4D6A-B026-7ECBAE73FBAC}" srcOrd="1" destOrd="0" presId="urn:microsoft.com/office/officeart/2005/8/layout/orgChart1"/>
    <dgm:cxn modelId="{BEAFC59D-7F78-4E31-A520-89DCDECA2A3B}" type="presOf" srcId="{F38F7EE6-7179-4608-8A8B-565CB18E228F}" destId="{A60AB544-108A-462E-BE02-18801E1C6AA6}" srcOrd="1" destOrd="0" presId="urn:microsoft.com/office/officeart/2005/8/layout/orgChart1"/>
    <dgm:cxn modelId="{341609A6-286E-4741-8EB3-5EC35F05332D}" srcId="{330FEE15-350C-443A-B073-9019E5903D5B}" destId="{BAAE7450-9B5B-41C8-8DC7-A93A4F8A1E71}" srcOrd="0" destOrd="0" parTransId="{C3E15EDF-5AA7-4903-9D5B-F30EF1CB9CF0}" sibTransId="{DAC74944-9FDA-417E-8E0C-792868CE353D}"/>
    <dgm:cxn modelId="{E37023A7-4D57-414D-846A-5B25433DD429}" type="presOf" srcId="{9E59E136-9677-4BA4-BB8C-E1F00D95B97B}" destId="{90B16024-BE65-4D44-A6B6-A5A6927206CF}" srcOrd="0" destOrd="0" presId="urn:microsoft.com/office/officeart/2005/8/layout/orgChart1"/>
    <dgm:cxn modelId="{59E187A8-64C0-4ED0-B1B0-CA5D1911D683}" type="presOf" srcId="{AF191469-D1DF-4E49-BDAD-B61C8342757D}" destId="{DB79AA5C-05B1-4AC6-A3D4-87D84BE905BD}" srcOrd="0" destOrd="0" presId="urn:microsoft.com/office/officeart/2005/8/layout/orgChart1"/>
    <dgm:cxn modelId="{D5CF5DA9-450B-42DD-A95A-E6B4C6F5CF14}" srcId="{A74BF0DD-0FF6-4211-B88C-309148A79B3A}" destId="{F38F7EE6-7179-4608-8A8B-565CB18E228F}" srcOrd="2" destOrd="0" parTransId="{9E5D0B3D-FFE3-49F3-95CF-507EB1ECC14C}" sibTransId="{7B357C8F-188D-4D59-B61F-00AFD38F96F5}"/>
    <dgm:cxn modelId="{18082DB6-B73B-4AE6-A340-6FF5FCD1B7D1}" type="presOf" srcId="{39005130-4AD6-427B-8A5B-7ECDAA2FC72D}" destId="{146A72A9-F1BE-4B2E-B60E-185E36CEF966}" srcOrd="1" destOrd="0" presId="urn:microsoft.com/office/officeart/2005/8/layout/orgChart1"/>
    <dgm:cxn modelId="{1592ECBB-0E58-44E4-8D5F-4EFC0676C312}" type="presOf" srcId="{39005130-4AD6-427B-8A5B-7ECDAA2FC72D}" destId="{9EDA800A-D14A-4CE9-A3D8-DA1FA965F4B1}" srcOrd="0" destOrd="0" presId="urn:microsoft.com/office/officeart/2005/8/layout/orgChart1"/>
    <dgm:cxn modelId="{B0D800D7-D851-4D9B-A092-5FDDCDCB02A1}" type="presOf" srcId="{A74BF0DD-0FF6-4211-B88C-309148A79B3A}" destId="{3D8A6901-1CC8-4353-ABB2-D83C4AC6F541}" srcOrd="0" destOrd="0" presId="urn:microsoft.com/office/officeart/2005/8/layout/orgChart1"/>
    <dgm:cxn modelId="{85F32DC2-7382-4377-8682-292ED2D4BF77}" type="presOf" srcId="{F3B4FB94-8B15-440B-AF51-AE9FFEBAC290}" destId="{87CE1857-23F4-43B7-B606-2EC7A9CB4016}" srcOrd="1" destOrd="0" presId="urn:microsoft.com/office/officeart/2005/8/layout/orgChart1"/>
    <dgm:cxn modelId="{E2FE46E2-1C77-4AF4-8E0E-1E142EFF946E}" type="presOf" srcId="{0A809E90-5C07-459B-999A-679ADE84D5CB}" destId="{7DA5EFDA-9BD2-4231-945E-329802FA22FB}" srcOrd="0" destOrd="0" presId="urn:microsoft.com/office/officeart/2005/8/layout/orgChart1"/>
    <dgm:cxn modelId="{DFFDBCC5-902A-4388-88BC-6C859CAD3DD0}" type="presOf" srcId="{BAAE7450-9B5B-41C8-8DC7-A93A4F8A1E71}" destId="{DAE39B7C-DE8F-4719-89C9-6586246E1184}" srcOrd="0" destOrd="0" presId="urn:microsoft.com/office/officeart/2005/8/layout/orgChart1"/>
    <dgm:cxn modelId="{8F80DEEA-F0AF-4B56-BB8C-E2D7D75190D0}" type="presOf" srcId="{330FEE15-350C-443A-B073-9019E5903D5B}" destId="{763AF1B1-7F5F-404F-A9F8-E8EFA7FF8174}" srcOrd="0" destOrd="0" presId="urn:microsoft.com/office/officeart/2005/8/layout/orgChart1"/>
    <dgm:cxn modelId="{6BED92CC-F545-4157-AFE5-B2EF4EF46D00}" srcId="{F3B4FB94-8B15-440B-AF51-AE9FFEBAC290}" destId="{87F524DD-4E61-414F-A945-FBAFD7939604}" srcOrd="2" destOrd="0" parTransId="{68C87BAC-0FBC-4F86-8B13-1A8912968ED5}" sibTransId="{361335AE-640C-43B9-B980-5CC61619956F}"/>
    <dgm:cxn modelId="{62B9D8D1-1A1F-484E-A811-E3412D9AACA9}" type="presOf" srcId="{B219565C-DA5D-41FB-9BB2-F7A829EFDEA2}" destId="{8EDB6118-3CC6-43EC-BCF5-A5F97350AF91}" srcOrd="1" destOrd="0" presId="urn:microsoft.com/office/officeart/2005/8/layout/orgChart1"/>
    <dgm:cxn modelId="{455296F2-E33B-49D0-A8DF-C063B65ACD09}" type="presOf" srcId="{D9786C5D-63B1-4EDC-BEFA-1DB5A54BB73A}" destId="{8BE4DF36-2786-46CA-BC16-C169DF972744}" srcOrd="0" destOrd="0" presId="urn:microsoft.com/office/officeart/2005/8/layout/orgChart1"/>
    <dgm:cxn modelId="{321FF2F3-3920-48E9-8C94-00BC145421C9}" type="presOf" srcId="{BAAE7450-9B5B-41C8-8DC7-A93A4F8A1E71}" destId="{BF4A8E48-8DFB-45CC-A4C8-5848AC351480}" srcOrd="1" destOrd="0" presId="urn:microsoft.com/office/officeart/2005/8/layout/orgChart1"/>
    <dgm:cxn modelId="{D5F6AEF5-3148-4681-92B6-A818B3D7BE20}" type="presOf" srcId="{DE258443-4F0E-4B32-B81A-1242C39819C4}" destId="{AF421424-4EFE-4494-80B6-A094CC6E64EE}" srcOrd="0" destOrd="0" presId="urn:microsoft.com/office/officeart/2005/8/layout/orgChart1"/>
    <dgm:cxn modelId="{57F95EF6-E514-4645-A4CB-4F646E33EFFE}" srcId="{F3B4FB94-8B15-440B-AF51-AE9FFEBAC290}" destId="{D9786C5D-63B1-4EDC-BEFA-1DB5A54BB73A}" srcOrd="0" destOrd="0" parTransId="{99F8272E-801D-4FED-821F-5F3AB692BBA4}" sibTransId="{8FE82F58-3934-45EF-B6EB-EDCF135B563C}"/>
    <dgm:cxn modelId="{E069C5D9-9030-49A5-B841-632B46C2D980}" type="presOf" srcId="{CA7A2A5C-6574-4291-A7D6-7F0B8474FF52}" destId="{E1400951-2540-4BA6-8453-625502888486}" srcOrd="0" destOrd="0" presId="urn:microsoft.com/office/officeart/2005/8/layout/orgChart1"/>
    <dgm:cxn modelId="{010CF4F9-4E33-4852-BAD2-889024B710FB}" srcId="{BAAE7450-9B5B-41C8-8DC7-A93A4F8A1E71}" destId="{F3B4FB94-8B15-440B-AF51-AE9FFEBAC290}" srcOrd="1" destOrd="0" parTransId="{97EB6BB1-1237-44C7-AEBC-C9730723D7B3}" sibTransId="{7515ECF6-B965-4342-A297-3930933F3B15}"/>
    <dgm:cxn modelId="{8C67CCFB-BA5E-4233-A741-572DE96EF21D}" type="presOf" srcId="{DE07D891-3AF5-479A-ABC5-6ACE60AB5E16}" destId="{6E91BC52-68EE-41BF-99E8-618AAEE6A2A0}" srcOrd="0" destOrd="0" presId="urn:microsoft.com/office/officeart/2005/8/layout/orgChart1"/>
    <dgm:cxn modelId="{247F5BDC-70CD-477B-9058-1F18612E407F}" type="presOf" srcId="{9E59E136-9677-4BA4-BB8C-E1F00D95B97B}" destId="{6E0A2353-62E6-48D9-8BAC-895F8BAAB539}" srcOrd="1" destOrd="0" presId="urn:microsoft.com/office/officeart/2005/8/layout/orgChart1"/>
    <dgm:cxn modelId="{72918582-DA7C-4177-B452-067BCF62F8B9}" type="presParOf" srcId="{763AF1B1-7F5F-404F-A9F8-E8EFA7FF8174}" destId="{6EB55B03-B232-4657-8181-51FC474E7BE9}" srcOrd="0" destOrd="0" presId="urn:microsoft.com/office/officeart/2005/8/layout/orgChart1"/>
    <dgm:cxn modelId="{005ED9A7-FC8B-4A76-BC8A-6E9F6E764967}" type="presParOf" srcId="{6EB55B03-B232-4657-8181-51FC474E7BE9}" destId="{C5A67792-CEF7-43D0-8A34-937D3E352465}" srcOrd="0" destOrd="0" presId="urn:microsoft.com/office/officeart/2005/8/layout/orgChart1"/>
    <dgm:cxn modelId="{09DBF18B-9306-406C-870A-B0A8BB5E5DD5}" type="presParOf" srcId="{C5A67792-CEF7-43D0-8A34-937D3E352465}" destId="{DAE39B7C-DE8F-4719-89C9-6586246E1184}" srcOrd="0" destOrd="0" presId="urn:microsoft.com/office/officeart/2005/8/layout/orgChart1"/>
    <dgm:cxn modelId="{F316D45A-D1EB-4EBD-86B6-A5FA600B158B}" type="presParOf" srcId="{C5A67792-CEF7-43D0-8A34-937D3E352465}" destId="{BF4A8E48-8DFB-45CC-A4C8-5848AC351480}" srcOrd="1" destOrd="0" presId="urn:microsoft.com/office/officeart/2005/8/layout/orgChart1"/>
    <dgm:cxn modelId="{9A661EFA-7FA9-49EE-BCE1-EFF05A0B3290}" type="presParOf" srcId="{6EB55B03-B232-4657-8181-51FC474E7BE9}" destId="{51DA006D-15C8-4A12-BC56-B72FA2B81583}" srcOrd="1" destOrd="0" presId="urn:microsoft.com/office/officeart/2005/8/layout/orgChart1"/>
    <dgm:cxn modelId="{10FBFEC0-4331-4AD8-9686-587F30B36325}" type="presParOf" srcId="{51DA006D-15C8-4A12-BC56-B72FA2B81583}" destId="{913AAD7D-AAE5-4644-9A06-F3C4F9D241B2}" srcOrd="0" destOrd="0" presId="urn:microsoft.com/office/officeart/2005/8/layout/orgChart1"/>
    <dgm:cxn modelId="{63634266-6F8C-4AA3-AC07-141BAD0952CA}" type="presParOf" srcId="{51DA006D-15C8-4A12-BC56-B72FA2B81583}" destId="{AB061766-9D79-4D58-B85F-E8FD0DEB699D}" srcOrd="1" destOrd="0" presId="urn:microsoft.com/office/officeart/2005/8/layout/orgChart1"/>
    <dgm:cxn modelId="{099B9D64-C489-4BCC-B4AF-1D09AF1497A6}" type="presParOf" srcId="{AB061766-9D79-4D58-B85F-E8FD0DEB699D}" destId="{5A85E7A8-05B6-4B42-BFFF-194F7A163CA2}" srcOrd="0" destOrd="0" presId="urn:microsoft.com/office/officeart/2005/8/layout/orgChart1"/>
    <dgm:cxn modelId="{44365589-3C33-47A9-A5B6-51DC26CD178E}" type="presParOf" srcId="{5A85E7A8-05B6-4B42-BFFF-194F7A163CA2}" destId="{3D8A6901-1CC8-4353-ABB2-D83C4AC6F541}" srcOrd="0" destOrd="0" presId="urn:microsoft.com/office/officeart/2005/8/layout/orgChart1"/>
    <dgm:cxn modelId="{DAD467D8-1F17-4EC3-8299-E78F2A480876}" type="presParOf" srcId="{5A85E7A8-05B6-4B42-BFFF-194F7A163CA2}" destId="{561CBE02-60CB-4D6A-B026-7ECBAE73FBAC}" srcOrd="1" destOrd="0" presId="urn:microsoft.com/office/officeart/2005/8/layout/orgChart1"/>
    <dgm:cxn modelId="{415EC84B-507D-4603-9226-503D75A1D329}" type="presParOf" srcId="{AB061766-9D79-4D58-B85F-E8FD0DEB699D}" destId="{881C6267-1BC8-4E1F-A7BC-0F15FF91C512}" srcOrd="1" destOrd="0" presId="urn:microsoft.com/office/officeart/2005/8/layout/orgChart1"/>
    <dgm:cxn modelId="{EFD42589-8F64-495B-9CEB-B3B7DF40DFFB}" type="presParOf" srcId="{881C6267-1BC8-4E1F-A7BC-0F15FF91C512}" destId="{D531A098-443C-4463-898E-1E26F1333C14}" srcOrd="0" destOrd="0" presId="urn:microsoft.com/office/officeart/2005/8/layout/orgChart1"/>
    <dgm:cxn modelId="{397CB40F-A7DE-4A09-9AA6-36A35652F89B}" type="presParOf" srcId="{881C6267-1BC8-4E1F-A7BC-0F15FF91C512}" destId="{6C2CE9CA-F748-4F27-AD16-92EB9F70EAB2}" srcOrd="1" destOrd="0" presId="urn:microsoft.com/office/officeart/2005/8/layout/orgChart1"/>
    <dgm:cxn modelId="{A3DD452D-E66F-4FE1-8D81-DBD9A2E4E2CB}" type="presParOf" srcId="{6C2CE9CA-F748-4F27-AD16-92EB9F70EAB2}" destId="{134804E2-2D8E-4FB8-AA76-CFFBA19EEB6D}" srcOrd="0" destOrd="0" presId="urn:microsoft.com/office/officeart/2005/8/layout/orgChart1"/>
    <dgm:cxn modelId="{3F5A3AF7-0377-4FD6-876A-3CE1924B0D53}" type="presParOf" srcId="{134804E2-2D8E-4FB8-AA76-CFFBA19EEB6D}" destId="{90B16024-BE65-4D44-A6B6-A5A6927206CF}" srcOrd="0" destOrd="0" presId="urn:microsoft.com/office/officeart/2005/8/layout/orgChart1"/>
    <dgm:cxn modelId="{6934943A-E44C-49EA-B10E-D417BCF19283}" type="presParOf" srcId="{134804E2-2D8E-4FB8-AA76-CFFBA19EEB6D}" destId="{6E0A2353-62E6-48D9-8BAC-895F8BAAB539}" srcOrd="1" destOrd="0" presId="urn:microsoft.com/office/officeart/2005/8/layout/orgChart1"/>
    <dgm:cxn modelId="{3344C0FB-63ED-495E-95CA-0B5AB92AA8CE}" type="presParOf" srcId="{6C2CE9CA-F748-4F27-AD16-92EB9F70EAB2}" destId="{709244D7-97C7-4442-B989-DDA2BD87AE05}" srcOrd="1" destOrd="0" presId="urn:microsoft.com/office/officeart/2005/8/layout/orgChart1"/>
    <dgm:cxn modelId="{60439C5B-8BBC-4C90-AFFB-B07EC0CE5297}" type="presParOf" srcId="{6C2CE9CA-F748-4F27-AD16-92EB9F70EAB2}" destId="{7409796A-88A7-4733-B13B-5903541120DE}" srcOrd="2" destOrd="0" presId="urn:microsoft.com/office/officeart/2005/8/layout/orgChart1"/>
    <dgm:cxn modelId="{A983DF91-9D59-483D-AE0B-6C012CBE3A3A}" type="presParOf" srcId="{881C6267-1BC8-4E1F-A7BC-0F15FF91C512}" destId="{7E670E1D-8916-4707-95AD-6970EF50D7F2}" srcOrd="2" destOrd="0" presId="urn:microsoft.com/office/officeart/2005/8/layout/orgChart1"/>
    <dgm:cxn modelId="{4D1D9A83-9C45-44CE-9429-40CECFA4C515}" type="presParOf" srcId="{881C6267-1BC8-4E1F-A7BC-0F15FF91C512}" destId="{FDD8A9AA-5DC1-4760-8820-38CDBCBC3B08}" srcOrd="3" destOrd="0" presId="urn:microsoft.com/office/officeart/2005/8/layout/orgChart1"/>
    <dgm:cxn modelId="{63B6A929-1BA8-45BD-908A-DE3AD77DF6E4}" type="presParOf" srcId="{FDD8A9AA-5DC1-4760-8820-38CDBCBC3B08}" destId="{E458E508-81EC-4BA3-AEDC-5F7D052A249B}" srcOrd="0" destOrd="0" presId="urn:microsoft.com/office/officeart/2005/8/layout/orgChart1"/>
    <dgm:cxn modelId="{0708C294-30AE-4F3B-9C1D-7B38BFC5EBF7}" type="presParOf" srcId="{E458E508-81EC-4BA3-AEDC-5F7D052A249B}" destId="{E1400951-2540-4BA6-8453-625502888486}" srcOrd="0" destOrd="0" presId="urn:microsoft.com/office/officeart/2005/8/layout/orgChart1"/>
    <dgm:cxn modelId="{FDD1DCF7-F2AF-4FA0-A8BB-3FA1AA11C4D7}" type="presParOf" srcId="{E458E508-81EC-4BA3-AEDC-5F7D052A249B}" destId="{55EDC227-157D-415F-91AB-CC1DC619624F}" srcOrd="1" destOrd="0" presId="urn:microsoft.com/office/officeart/2005/8/layout/orgChart1"/>
    <dgm:cxn modelId="{183E651E-CF03-415E-A02B-5AB2BB4283B6}" type="presParOf" srcId="{FDD8A9AA-5DC1-4760-8820-38CDBCBC3B08}" destId="{DF60E4D9-5B9D-4690-B11C-FF8DB7CBCDE6}" srcOrd="1" destOrd="0" presId="urn:microsoft.com/office/officeart/2005/8/layout/orgChart1"/>
    <dgm:cxn modelId="{E0EE1291-EBEB-422C-8744-46C33DBCB95B}" type="presParOf" srcId="{FDD8A9AA-5DC1-4760-8820-38CDBCBC3B08}" destId="{39A9CE86-0E2C-4F4F-8912-9F622F282FC7}" srcOrd="2" destOrd="0" presId="urn:microsoft.com/office/officeart/2005/8/layout/orgChart1"/>
    <dgm:cxn modelId="{90D47029-C368-455B-91C6-0D497B4A66D9}" type="presParOf" srcId="{881C6267-1BC8-4E1F-A7BC-0F15FF91C512}" destId="{4DE6C015-A273-4AFF-A888-71CB521581DF}" srcOrd="4" destOrd="0" presId="urn:microsoft.com/office/officeart/2005/8/layout/orgChart1"/>
    <dgm:cxn modelId="{B7FA49F6-2D97-42BF-9114-07C96D4B0D92}" type="presParOf" srcId="{881C6267-1BC8-4E1F-A7BC-0F15FF91C512}" destId="{6FE4EC13-F3D5-4EE8-BEB5-81C0447DEE54}" srcOrd="5" destOrd="0" presId="urn:microsoft.com/office/officeart/2005/8/layout/orgChart1"/>
    <dgm:cxn modelId="{DEC107C6-9AD9-4C74-9D16-C22DA0A14CEF}" type="presParOf" srcId="{6FE4EC13-F3D5-4EE8-BEB5-81C0447DEE54}" destId="{0084467D-36CC-4376-A390-9A1B867215E7}" srcOrd="0" destOrd="0" presId="urn:microsoft.com/office/officeart/2005/8/layout/orgChart1"/>
    <dgm:cxn modelId="{919174C5-3FB1-4912-B081-337828AB8AE5}" type="presParOf" srcId="{0084467D-36CC-4376-A390-9A1B867215E7}" destId="{041AA1CB-2EC9-4705-B43A-D40FFE06454F}" srcOrd="0" destOrd="0" presId="urn:microsoft.com/office/officeart/2005/8/layout/orgChart1"/>
    <dgm:cxn modelId="{F1D8B2C7-67A6-4D08-AE6A-C5C712697F94}" type="presParOf" srcId="{0084467D-36CC-4376-A390-9A1B867215E7}" destId="{A60AB544-108A-462E-BE02-18801E1C6AA6}" srcOrd="1" destOrd="0" presId="urn:microsoft.com/office/officeart/2005/8/layout/orgChart1"/>
    <dgm:cxn modelId="{C8A4E70D-891C-446B-97A5-CF80252580D6}" type="presParOf" srcId="{6FE4EC13-F3D5-4EE8-BEB5-81C0447DEE54}" destId="{7ABDE8E7-6285-46F8-9DE7-34E993DE64AB}" srcOrd="1" destOrd="0" presId="urn:microsoft.com/office/officeart/2005/8/layout/orgChart1"/>
    <dgm:cxn modelId="{C85D6D9E-847C-47B1-864D-921CC7EE59D0}" type="presParOf" srcId="{6FE4EC13-F3D5-4EE8-BEB5-81C0447DEE54}" destId="{18BA872A-D0C7-45E2-AB14-FD41EAAA141A}" srcOrd="2" destOrd="0" presId="urn:microsoft.com/office/officeart/2005/8/layout/orgChart1"/>
    <dgm:cxn modelId="{7D39AEA5-3216-4B8D-BE37-E034F3D862DD}" type="presParOf" srcId="{AB061766-9D79-4D58-B85F-E8FD0DEB699D}" destId="{F5026BB6-1F69-439A-A774-E490383C9319}" srcOrd="2" destOrd="0" presId="urn:microsoft.com/office/officeart/2005/8/layout/orgChart1"/>
    <dgm:cxn modelId="{D1D2C3F4-5111-4BE1-8317-A14C1E071415}" type="presParOf" srcId="{51DA006D-15C8-4A12-BC56-B72FA2B81583}" destId="{7C49BACA-BA83-4509-A77C-06CBA136A27E}" srcOrd="2" destOrd="0" presId="urn:microsoft.com/office/officeart/2005/8/layout/orgChart1"/>
    <dgm:cxn modelId="{60705E9C-7542-480D-AB79-91F4EC731365}" type="presParOf" srcId="{51DA006D-15C8-4A12-BC56-B72FA2B81583}" destId="{DD5F7821-54ED-4EF7-8355-CFC7570340F9}" srcOrd="3" destOrd="0" presId="urn:microsoft.com/office/officeart/2005/8/layout/orgChart1"/>
    <dgm:cxn modelId="{6FA7B66F-CE29-4DE3-8B1C-99D592AD3179}" type="presParOf" srcId="{DD5F7821-54ED-4EF7-8355-CFC7570340F9}" destId="{3B0E0822-DDCE-4643-9EF1-095A69472B91}" srcOrd="0" destOrd="0" presId="urn:microsoft.com/office/officeart/2005/8/layout/orgChart1"/>
    <dgm:cxn modelId="{300ADE98-2E63-4050-8480-3E0C98475ED2}" type="presParOf" srcId="{3B0E0822-DDCE-4643-9EF1-095A69472B91}" destId="{83ADD846-099D-4ACF-86FC-8AE7EC02C0D3}" srcOrd="0" destOrd="0" presId="urn:microsoft.com/office/officeart/2005/8/layout/orgChart1"/>
    <dgm:cxn modelId="{C0ED73F0-C5E3-413E-9540-9DD1833572C3}" type="presParOf" srcId="{3B0E0822-DDCE-4643-9EF1-095A69472B91}" destId="{87CE1857-23F4-43B7-B606-2EC7A9CB4016}" srcOrd="1" destOrd="0" presId="urn:microsoft.com/office/officeart/2005/8/layout/orgChart1"/>
    <dgm:cxn modelId="{CB7119E2-5C2F-479F-9E98-8A1E655C2287}" type="presParOf" srcId="{DD5F7821-54ED-4EF7-8355-CFC7570340F9}" destId="{AC9029F6-DBA1-42BD-B627-D258458E6DAF}" srcOrd="1" destOrd="0" presId="urn:microsoft.com/office/officeart/2005/8/layout/orgChart1"/>
    <dgm:cxn modelId="{6D53EA6F-0E34-4061-B314-3F650F647338}" type="presParOf" srcId="{AC9029F6-DBA1-42BD-B627-D258458E6DAF}" destId="{BE024E57-9841-4002-926F-02DA1756F485}" srcOrd="0" destOrd="0" presId="urn:microsoft.com/office/officeart/2005/8/layout/orgChart1"/>
    <dgm:cxn modelId="{A7A70289-883A-48EF-866C-0417C90F0E66}" type="presParOf" srcId="{AC9029F6-DBA1-42BD-B627-D258458E6DAF}" destId="{7CBDBD00-F412-4869-A85D-D6E2E23BC63B}" srcOrd="1" destOrd="0" presId="urn:microsoft.com/office/officeart/2005/8/layout/orgChart1"/>
    <dgm:cxn modelId="{A7F468D5-48F0-40FE-ACBF-A42D310EA237}" type="presParOf" srcId="{7CBDBD00-F412-4869-A85D-D6E2E23BC63B}" destId="{30A47592-B5EC-4094-B564-4B0076D7AF79}" srcOrd="0" destOrd="0" presId="urn:microsoft.com/office/officeart/2005/8/layout/orgChart1"/>
    <dgm:cxn modelId="{1FE82F69-BC54-4027-8223-B42EE44694D1}" type="presParOf" srcId="{30A47592-B5EC-4094-B564-4B0076D7AF79}" destId="{8BE4DF36-2786-46CA-BC16-C169DF972744}" srcOrd="0" destOrd="0" presId="urn:microsoft.com/office/officeart/2005/8/layout/orgChart1"/>
    <dgm:cxn modelId="{A5FF94FA-EF4E-48B9-87DC-3915E8CF7C8A}" type="presParOf" srcId="{30A47592-B5EC-4094-B564-4B0076D7AF79}" destId="{0424C504-A4D2-405D-89B9-F02222D49962}" srcOrd="1" destOrd="0" presId="urn:microsoft.com/office/officeart/2005/8/layout/orgChart1"/>
    <dgm:cxn modelId="{F4F48C6F-D511-4D7D-A2F0-BBBFF8659E42}" type="presParOf" srcId="{7CBDBD00-F412-4869-A85D-D6E2E23BC63B}" destId="{B09E18C8-3943-42D9-A4C1-90AA8B4985B7}" srcOrd="1" destOrd="0" presId="urn:microsoft.com/office/officeart/2005/8/layout/orgChart1"/>
    <dgm:cxn modelId="{3559D9D6-232B-4DAD-996A-A73734625924}" type="presParOf" srcId="{7CBDBD00-F412-4869-A85D-D6E2E23BC63B}" destId="{737C5E0E-EA4D-4F52-9A1E-457E52382A75}" srcOrd="2" destOrd="0" presId="urn:microsoft.com/office/officeart/2005/8/layout/orgChart1"/>
    <dgm:cxn modelId="{D61B0199-FD29-40D7-8E2F-DC09119D1A83}" type="presParOf" srcId="{AC9029F6-DBA1-42BD-B627-D258458E6DAF}" destId="{6E91BC52-68EE-41BF-99E8-618AAEE6A2A0}" srcOrd="2" destOrd="0" presId="urn:microsoft.com/office/officeart/2005/8/layout/orgChart1"/>
    <dgm:cxn modelId="{7FED7FDE-34CC-4705-9776-89B4E8A1EB57}" type="presParOf" srcId="{AC9029F6-DBA1-42BD-B627-D258458E6DAF}" destId="{4730BB07-348F-4BE3-8CCC-B342790D6CC5}" srcOrd="3" destOrd="0" presId="urn:microsoft.com/office/officeart/2005/8/layout/orgChart1"/>
    <dgm:cxn modelId="{9364364F-0A9B-41F6-8731-FF395F9829BC}" type="presParOf" srcId="{4730BB07-348F-4BE3-8CCC-B342790D6CC5}" destId="{AF35D981-2F59-499B-8423-659F994C709E}" srcOrd="0" destOrd="0" presId="urn:microsoft.com/office/officeart/2005/8/layout/orgChart1"/>
    <dgm:cxn modelId="{9C5240B6-2E2F-453F-94E3-5150F611E14E}" type="presParOf" srcId="{AF35D981-2F59-499B-8423-659F994C709E}" destId="{AF421424-4EFE-4494-80B6-A094CC6E64EE}" srcOrd="0" destOrd="0" presId="urn:microsoft.com/office/officeart/2005/8/layout/orgChart1"/>
    <dgm:cxn modelId="{8E79F3A3-2BD7-4B09-BC25-A3C63642C8E8}" type="presParOf" srcId="{AF35D981-2F59-499B-8423-659F994C709E}" destId="{4CF792B4-3A06-4F11-BE55-8C4B68FC0ECB}" srcOrd="1" destOrd="0" presId="urn:microsoft.com/office/officeart/2005/8/layout/orgChart1"/>
    <dgm:cxn modelId="{E499F293-37B8-46AA-814F-DA02816BB1BF}" type="presParOf" srcId="{4730BB07-348F-4BE3-8CCC-B342790D6CC5}" destId="{41E7C56F-AB8A-40C6-AB69-C2CD8B88CE42}" srcOrd="1" destOrd="0" presId="urn:microsoft.com/office/officeart/2005/8/layout/orgChart1"/>
    <dgm:cxn modelId="{A6FA6452-D316-438C-BB3D-F80FF8278E12}" type="presParOf" srcId="{4730BB07-348F-4BE3-8CCC-B342790D6CC5}" destId="{791158AC-206B-4107-9237-BA59DE5AA25D}" srcOrd="2" destOrd="0" presId="urn:microsoft.com/office/officeart/2005/8/layout/orgChart1"/>
    <dgm:cxn modelId="{3C47CD9C-377A-422D-8E6F-9D304E9102FC}" type="presParOf" srcId="{AC9029F6-DBA1-42BD-B627-D258458E6DAF}" destId="{43898919-AB5A-48FD-8C0E-B5368C080A5D}" srcOrd="4" destOrd="0" presId="urn:microsoft.com/office/officeart/2005/8/layout/orgChart1"/>
    <dgm:cxn modelId="{788C63B3-EBB4-4C04-AD1E-91AE5C41E1F0}" type="presParOf" srcId="{AC9029F6-DBA1-42BD-B627-D258458E6DAF}" destId="{7B5EC330-A9F4-4A61-AB26-0274B2CF5011}" srcOrd="5" destOrd="0" presId="urn:microsoft.com/office/officeart/2005/8/layout/orgChart1"/>
    <dgm:cxn modelId="{B59D5030-30C9-43B8-83F7-DB6ADEF11013}" type="presParOf" srcId="{7B5EC330-A9F4-4A61-AB26-0274B2CF5011}" destId="{E2A35738-BE09-4EE0-AA47-B66E04BD305A}" srcOrd="0" destOrd="0" presId="urn:microsoft.com/office/officeart/2005/8/layout/orgChart1"/>
    <dgm:cxn modelId="{C7A3BB69-5603-4B6A-9DC7-3B2CC5D9BD24}" type="presParOf" srcId="{E2A35738-BE09-4EE0-AA47-B66E04BD305A}" destId="{E84867FD-4973-44D7-8500-74BBA8F83780}" srcOrd="0" destOrd="0" presId="urn:microsoft.com/office/officeart/2005/8/layout/orgChart1"/>
    <dgm:cxn modelId="{ACFA906C-9570-4727-B450-63AFDFFD0B9B}" type="presParOf" srcId="{E2A35738-BE09-4EE0-AA47-B66E04BD305A}" destId="{A2A386E5-F17B-48EB-B3AE-697333F02F28}" srcOrd="1" destOrd="0" presId="urn:microsoft.com/office/officeart/2005/8/layout/orgChart1"/>
    <dgm:cxn modelId="{4A30E945-0637-4ECB-9EDD-7D8E14B576C4}" type="presParOf" srcId="{7B5EC330-A9F4-4A61-AB26-0274B2CF5011}" destId="{8CBE29DB-782E-4D83-9FBD-B5BE503F7AEE}" srcOrd="1" destOrd="0" presId="urn:microsoft.com/office/officeart/2005/8/layout/orgChart1"/>
    <dgm:cxn modelId="{2263D9F9-9DBB-4F64-B89F-FFFE118AF517}" type="presParOf" srcId="{7B5EC330-A9F4-4A61-AB26-0274B2CF5011}" destId="{B773B6F0-4CED-45F1-85A8-8F9691C1F661}" srcOrd="2" destOrd="0" presId="urn:microsoft.com/office/officeart/2005/8/layout/orgChart1"/>
    <dgm:cxn modelId="{B5D2B940-1313-4E25-98A1-87F8F11E33D7}" type="presParOf" srcId="{DD5F7821-54ED-4EF7-8355-CFC7570340F9}" destId="{AF52E6F2-4602-4ADB-A147-C80924D68EAA}" srcOrd="2" destOrd="0" presId="urn:microsoft.com/office/officeart/2005/8/layout/orgChart1"/>
    <dgm:cxn modelId="{593E405B-CA0F-41A8-9BA4-131C9F641463}" type="presParOf" srcId="{51DA006D-15C8-4A12-BC56-B72FA2B81583}" destId="{DB79AA5C-05B1-4AC6-A3D4-87D84BE905BD}" srcOrd="4" destOrd="0" presId="urn:microsoft.com/office/officeart/2005/8/layout/orgChart1"/>
    <dgm:cxn modelId="{B3C04E06-BB4C-477A-981D-B30A6AADA5E1}" type="presParOf" srcId="{51DA006D-15C8-4A12-BC56-B72FA2B81583}" destId="{8E4FB1A5-BCCC-4F57-BCDB-85ADC0B484A7}" srcOrd="5" destOrd="0" presId="urn:microsoft.com/office/officeart/2005/8/layout/orgChart1"/>
    <dgm:cxn modelId="{3C51C144-EABE-4889-8BEE-1A4461CF4210}" type="presParOf" srcId="{8E4FB1A5-BCCC-4F57-BCDB-85ADC0B484A7}" destId="{3DF0653F-C0BC-4B0A-8181-75ADC8694C3C}" srcOrd="0" destOrd="0" presId="urn:microsoft.com/office/officeart/2005/8/layout/orgChart1"/>
    <dgm:cxn modelId="{5AD71FBC-BFBC-41C3-B18B-BD94200C4F0D}" type="presParOf" srcId="{3DF0653F-C0BC-4B0A-8181-75ADC8694C3C}" destId="{F766C875-029B-4BAC-BEF8-854236D8854B}" srcOrd="0" destOrd="0" presId="urn:microsoft.com/office/officeart/2005/8/layout/orgChart1"/>
    <dgm:cxn modelId="{E9B19BEA-75BF-4275-88B6-314E0309F0AA}" type="presParOf" srcId="{3DF0653F-C0BC-4B0A-8181-75ADC8694C3C}" destId="{D73F7A46-A5E1-467A-802F-032D3C9E826F}" srcOrd="1" destOrd="0" presId="urn:microsoft.com/office/officeart/2005/8/layout/orgChart1"/>
    <dgm:cxn modelId="{446B8FE1-A44D-48DF-A497-C78EEBA2BC55}" type="presParOf" srcId="{8E4FB1A5-BCCC-4F57-BCDB-85ADC0B484A7}" destId="{CD8A87DA-2357-4FE1-93EA-95ABD89C7CC2}" srcOrd="1" destOrd="0" presId="urn:microsoft.com/office/officeart/2005/8/layout/orgChart1"/>
    <dgm:cxn modelId="{2ACBF69C-AFB7-4A00-BE99-ADB83551E0DC}" type="presParOf" srcId="{CD8A87DA-2357-4FE1-93EA-95ABD89C7CC2}" destId="{B8CFA88E-895C-43DD-8F47-6FEC7F25953C}" srcOrd="0" destOrd="0" presId="urn:microsoft.com/office/officeart/2005/8/layout/orgChart1"/>
    <dgm:cxn modelId="{12609A19-2C75-41A3-A844-6380C97EF5AB}" type="presParOf" srcId="{CD8A87DA-2357-4FE1-93EA-95ABD89C7CC2}" destId="{E725E754-1FCD-4C3E-8FBD-55F094EB8962}" srcOrd="1" destOrd="0" presId="urn:microsoft.com/office/officeart/2005/8/layout/orgChart1"/>
    <dgm:cxn modelId="{64AE02E9-BDCF-476C-826D-FA77F91C599C}" type="presParOf" srcId="{E725E754-1FCD-4C3E-8FBD-55F094EB8962}" destId="{A4C5F561-4245-4826-9BA8-8E2183D2D0E4}" srcOrd="0" destOrd="0" presId="urn:microsoft.com/office/officeart/2005/8/layout/orgChart1"/>
    <dgm:cxn modelId="{9C6CF458-E7AD-45FB-811B-26B9A456B4DA}" type="presParOf" srcId="{A4C5F561-4245-4826-9BA8-8E2183D2D0E4}" destId="{9EDA800A-D14A-4CE9-A3D8-DA1FA965F4B1}" srcOrd="0" destOrd="0" presId="urn:microsoft.com/office/officeart/2005/8/layout/orgChart1"/>
    <dgm:cxn modelId="{C62B2E4D-E651-42CB-9A28-2AD8B0911194}" type="presParOf" srcId="{A4C5F561-4245-4826-9BA8-8E2183D2D0E4}" destId="{146A72A9-F1BE-4B2E-B60E-185E36CEF966}" srcOrd="1" destOrd="0" presId="urn:microsoft.com/office/officeart/2005/8/layout/orgChart1"/>
    <dgm:cxn modelId="{D4281605-105F-4C44-A4C0-852C7ABA1F14}" type="presParOf" srcId="{E725E754-1FCD-4C3E-8FBD-55F094EB8962}" destId="{CF299FBF-B054-42AC-AA27-A3758980BDFE}" srcOrd="1" destOrd="0" presId="urn:microsoft.com/office/officeart/2005/8/layout/orgChart1"/>
    <dgm:cxn modelId="{4BDDC258-3698-44D4-928D-B9DC07200428}" type="presParOf" srcId="{E725E754-1FCD-4C3E-8FBD-55F094EB8962}" destId="{3EF30A83-F3D9-4E51-B926-B0A99346E71D}" srcOrd="2" destOrd="0" presId="urn:microsoft.com/office/officeart/2005/8/layout/orgChart1"/>
    <dgm:cxn modelId="{C978C84A-DE42-467F-A3E9-65245AB15CC3}" type="presParOf" srcId="{CD8A87DA-2357-4FE1-93EA-95ABD89C7CC2}" destId="{302BD838-E901-40D5-8F6B-BCC83E836220}" srcOrd="2" destOrd="0" presId="urn:microsoft.com/office/officeart/2005/8/layout/orgChart1"/>
    <dgm:cxn modelId="{7A2EC6EE-EF09-449A-A392-D6D092CCA046}" type="presParOf" srcId="{CD8A87DA-2357-4FE1-93EA-95ABD89C7CC2}" destId="{B637FFC9-95AF-4740-B91C-EB6777E166AB}" srcOrd="3" destOrd="0" presId="urn:microsoft.com/office/officeart/2005/8/layout/orgChart1"/>
    <dgm:cxn modelId="{4C57D433-533B-444C-AE42-4F8CFD050216}" type="presParOf" srcId="{B637FFC9-95AF-4740-B91C-EB6777E166AB}" destId="{2F7E76FA-1489-4680-9186-C0BAFC6F5794}" srcOrd="0" destOrd="0" presId="urn:microsoft.com/office/officeart/2005/8/layout/orgChart1"/>
    <dgm:cxn modelId="{65FBCC33-D781-4840-BBBD-65175C773BB0}" type="presParOf" srcId="{2F7E76FA-1489-4680-9186-C0BAFC6F5794}" destId="{7DA5EFDA-9BD2-4231-945E-329802FA22FB}" srcOrd="0" destOrd="0" presId="urn:microsoft.com/office/officeart/2005/8/layout/orgChart1"/>
    <dgm:cxn modelId="{8E711B6E-3529-49B1-ABD1-518FD3617D81}" type="presParOf" srcId="{2F7E76FA-1489-4680-9186-C0BAFC6F5794}" destId="{F8839B23-079F-47AD-A78F-EE6397E4EF33}" srcOrd="1" destOrd="0" presId="urn:microsoft.com/office/officeart/2005/8/layout/orgChart1"/>
    <dgm:cxn modelId="{6DB73138-2B09-45A7-A35B-15FA7F3B48CE}" type="presParOf" srcId="{B637FFC9-95AF-4740-B91C-EB6777E166AB}" destId="{FD2A5AC8-B68F-45BC-B127-45B8E327B157}" srcOrd="1" destOrd="0" presId="urn:microsoft.com/office/officeart/2005/8/layout/orgChart1"/>
    <dgm:cxn modelId="{D3C20B37-D6C0-4DB4-8CF4-10C40DDB87C1}" type="presParOf" srcId="{B637FFC9-95AF-4740-B91C-EB6777E166AB}" destId="{C7B4472F-8BD2-43CB-9EEC-4C1DBDE2C016}" srcOrd="2" destOrd="0" presId="urn:microsoft.com/office/officeart/2005/8/layout/orgChart1"/>
    <dgm:cxn modelId="{E3EA8195-0028-4141-B65B-77263E701B51}" type="presParOf" srcId="{CD8A87DA-2357-4FE1-93EA-95ABD89C7CC2}" destId="{A259EAB2-0981-4ACB-972D-1DDB3DD6EF93}" srcOrd="4" destOrd="0" presId="urn:microsoft.com/office/officeart/2005/8/layout/orgChart1"/>
    <dgm:cxn modelId="{63EC1B89-351F-4D46-8F69-2C2099BF4937}" type="presParOf" srcId="{CD8A87DA-2357-4FE1-93EA-95ABD89C7CC2}" destId="{4A806285-D8C5-4908-836B-5F0988A99B2E}" srcOrd="5" destOrd="0" presId="urn:microsoft.com/office/officeart/2005/8/layout/orgChart1"/>
    <dgm:cxn modelId="{754823BF-1A05-4051-91DE-197732D967F3}" type="presParOf" srcId="{4A806285-D8C5-4908-836B-5F0988A99B2E}" destId="{A03546D0-5BFD-4589-A3FD-F389100A629D}" srcOrd="0" destOrd="0" presId="urn:microsoft.com/office/officeart/2005/8/layout/orgChart1"/>
    <dgm:cxn modelId="{3CEC60EE-02EC-403A-AFF3-8AA8741B73F8}" type="presParOf" srcId="{A03546D0-5BFD-4589-A3FD-F389100A629D}" destId="{68A08DAF-4BB8-4020-9019-83034F74CF50}" srcOrd="0" destOrd="0" presId="urn:microsoft.com/office/officeart/2005/8/layout/orgChart1"/>
    <dgm:cxn modelId="{90C67296-5B65-4A28-85EA-088329604E82}" type="presParOf" srcId="{A03546D0-5BFD-4589-A3FD-F389100A629D}" destId="{8EDB6118-3CC6-43EC-BCF5-A5F97350AF91}" srcOrd="1" destOrd="0" presId="urn:microsoft.com/office/officeart/2005/8/layout/orgChart1"/>
    <dgm:cxn modelId="{2FD0FAA2-99CF-42FF-96BC-56751B462B7E}" type="presParOf" srcId="{4A806285-D8C5-4908-836B-5F0988A99B2E}" destId="{467DCF8B-84C0-4864-83C1-BC41CFC2CB8F}" srcOrd="1" destOrd="0" presId="urn:microsoft.com/office/officeart/2005/8/layout/orgChart1"/>
    <dgm:cxn modelId="{9882409D-2F99-4682-88E6-CACA6A37DA5A}" type="presParOf" srcId="{4A806285-D8C5-4908-836B-5F0988A99B2E}" destId="{A9D96AE4-C0DD-4F56-90E1-9261190570C6}" srcOrd="2" destOrd="0" presId="urn:microsoft.com/office/officeart/2005/8/layout/orgChart1"/>
    <dgm:cxn modelId="{6C1C3C9E-EE93-4339-9E8C-9D8A8DE7E25E}" type="presParOf" srcId="{8E4FB1A5-BCCC-4F57-BCDB-85ADC0B484A7}" destId="{5D06277C-0E0B-4574-8078-874284EEA527}" srcOrd="2" destOrd="0" presId="urn:microsoft.com/office/officeart/2005/8/layout/orgChart1"/>
    <dgm:cxn modelId="{E1778414-DEF5-411E-B8FA-A9AB62413868}" type="presParOf" srcId="{6EB55B03-B232-4657-8181-51FC474E7BE9}" destId="{1524E78F-ABFF-46B4-8F82-3C85084B29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FEE15-350C-443A-B073-9019E5903D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AAE7450-9B5B-41C8-8DC7-A93A4F8A1E71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  <a:latin typeface="+mj-lt"/>
            </a:rPr>
            <a:t>Impact on people, org culture</a:t>
          </a:r>
        </a:p>
      </dgm:t>
    </dgm:pt>
    <dgm:pt modelId="{C3E15EDF-5AA7-4903-9D5B-F30EF1CB9CF0}" type="parTrans" cxnId="{341609A6-286E-4741-8EB3-5EC35F05332D}">
      <dgm:prSet/>
      <dgm:spPr/>
      <dgm:t>
        <a:bodyPr/>
        <a:lstStyle/>
        <a:p>
          <a:endParaRPr lang="en-AU"/>
        </a:p>
      </dgm:t>
    </dgm:pt>
    <dgm:pt modelId="{DAC74944-9FDA-417E-8E0C-792868CE353D}" type="sibTrans" cxnId="{341609A6-286E-4741-8EB3-5EC35F05332D}">
      <dgm:prSet/>
      <dgm:spPr/>
      <dgm:t>
        <a:bodyPr/>
        <a:lstStyle/>
        <a:p>
          <a:endParaRPr lang="en-AU"/>
        </a:p>
      </dgm:t>
    </dgm:pt>
    <dgm:pt modelId="{A74BF0DD-0FF6-4211-B88C-309148A79B3A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4</a:t>
          </a:r>
        </a:p>
      </dgm:t>
    </dgm:pt>
    <dgm:pt modelId="{B39B590A-E0C5-4FDA-B77A-146AAD7EA150}" type="parTrans" cxnId="{CCBBCF0D-AD9F-426B-868B-7DE1AE3C2D88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B7FF7EDD-E5D6-4D5F-A7E3-BEEEA8AA6614}" type="sibTrans" cxnId="{CCBBCF0D-AD9F-426B-868B-7DE1AE3C2D88}">
      <dgm:prSet/>
      <dgm:spPr/>
      <dgm:t>
        <a:bodyPr/>
        <a:lstStyle/>
        <a:p>
          <a:endParaRPr lang="en-AU"/>
        </a:p>
      </dgm:t>
    </dgm:pt>
    <dgm:pt modelId="{B707E209-9EC3-4329-A03C-FD298B66011F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6</a:t>
          </a:r>
        </a:p>
      </dgm:t>
    </dgm:pt>
    <dgm:pt modelId="{AF191469-D1DF-4E49-BDAD-B61C8342757D}" type="parTrans" cxnId="{D890F090-BBEE-4BF0-8C08-EC6BD37FD771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F499A58E-F115-464C-8D1F-FEE565391B2D}" type="sibTrans" cxnId="{D890F090-BBEE-4BF0-8C08-EC6BD37FD771}">
      <dgm:prSet/>
      <dgm:spPr/>
      <dgm:t>
        <a:bodyPr/>
        <a:lstStyle/>
        <a:p>
          <a:endParaRPr lang="en-AU"/>
        </a:p>
      </dgm:t>
    </dgm:pt>
    <dgm:pt modelId="{F3B4FB94-8B15-440B-AF51-AE9FFEBAC290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5</a:t>
          </a:r>
        </a:p>
      </dgm:t>
    </dgm:pt>
    <dgm:pt modelId="{7515ECF6-B965-4342-A297-3930933F3B15}" type="sibTrans" cxnId="{010CF4F9-4E33-4852-BAD2-889024B710FB}">
      <dgm:prSet/>
      <dgm:spPr/>
      <dgm:t>
        <a:bodyPr/>
        <a:lstStyle/>
        <a:p>
          <a:endParaRPr lang="en-AU"/>
        </a:p>
      </dgm:t>
    </dgm:pt>
    <dgm:pt modelId="{97EB6BB1-1237-44C7-AEBC-C9730723D7B3}" type="parTrans" cxnId="{010CF4F9-4E33-4852-BAD2-889024B710FB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9E59E136-9677-4BA4-BB8C-E1F00D95B97B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4.1</a:t>
          </a:r>
          <a:endParaRPr lang="en-AU" sz="1000" dirty="0"/>
        </a:p>
      </dgm:t>
    </dgm:pt>
    <dgm:pt modelId="{4398D2F1-705C-4729-863B-9B955F754CFB}" type="parTrans" cxnId="{56C8D472-2856-4037-8869-DE3A60BA04DA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6803137E-377F-42B8-81EC-E11186922C96}" type="sibTrans" cxnId="{56C8D472-2856-4037-8869-DE3A60BA04DA}">
      <dgm:prSet/>
      <dgm:spPr/>
      <dgm:t>
        <a:bodyPr/>
        <a:lstStyle/>
        <a:p>
          <a:endParaRPr lang="en-AU"/>
        </a:p>
      </dgm:t>
    </dgm:pt>
    <dgm:pt modelId="{CA7A2A5C-6574-4291-A7D6-7F0B8474FF52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4.2</a:t>
          </a:r>
          <a:endParaRPr lang="en-AU" sz="1000" dirty="0"/>
        </a:p>
      </dgm:t>
    </dgm:pt>
    <dgm:pt modelId="{665D1266-55C2-471A-9CE0-29B0D322C213}" type="parTrans" cxnId="{8C009D1A-DC38-41DF-AB42-724CD6C9EFF5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85973A5D-A45D-42E7-8DFA-2A8994963925}" type="sibTrans" cxnId="{8C009D1A-DC38-41DF-AB42-724CD6C9EFF5}">
      <dgm:prSet/>
      <dgm:spPr/>
      <dgm:t>
        <a:bodyPr/>
        <a:lstStyle/>
        <a:p>
          <a:endParaRPr lang="en-AU"/>
        </a:p>
      </dgm:t>
    </dgm:pt>
    <dgm:pt modelId="{F38F7EE6-7179-4608-8A8B-565CB18E228F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4.3</a:t>
          </a:r>
          <a:endParaRPr lang="en-AU" sz="1000" dirty="0"/>
        </a:p>
      </dgm:t>
    </dgm:pt>
    <dgm:pt modelId="{9E5D0B3D-FFE3-49F3-95CF-507EB1ECC14C}" type="parTrans" cxnId="{D5CF5DA9-450B-42DD-A95A-E6B4C6F5CF14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7B357C8F-188D-4D59-B61F-00AFD38F96F5}" type="sibTrans" cxnId="{D5CF5DA9-450B-42DD-A95A-E6B4C6F5CF14}">
      <dgm:prSet/>
      <dgm:spPr/>
      <dgm:t>
        <a:bodyPr/>
        <a:lstStyle/>
        <a:p>
          <a:endParaRPr lang="en-AU"/>
        </a:p>
      </dgm:t>
    </dgm:pt>
    <dgm:pt modelId="{D9786C5D-63B1-4EDC-BEFA-1DB5A54BB73A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5.1</a:t>
          </a:r>
          <a:endParaRPr lang="en-AU" sz="1000" dirty="0"/>
        </a:p>
      </dgm:t>
    </dgm:pt>
    <dgm:pt modelId="{99F8272E-801D-4FED-821F-5F3AB692BBA4}" type="parTrans" cxnId="{57F95EF6-E514-4645-A4CB-4F646E33EFF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8FE82F58-3934-45EF-B6EB-EDCF135B563C}" type="sibTrans" cxnId="{57F95EF6-E514-4645-A4CB-4F646E33EFFE}">
      <dgm:prSet/>
      <dgm:spPr/>
      <dgm:t>
        <a:bodyPr/>
        <a:lstStyle/>
        <a:p>
          <a:endParaRPr lang="en-AU"/>
        </a:p>
      </dgm:t>
    </dgm:pt>
    <dgm:pt modelId="{DE258443-4F0E-4B32-B81A-1242C39819C4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5.2</a:t>
          </a:r>
          <a:endParaRPr lang="en-AU" sz="1000" dirty="0"/>
        </a:p>
      </dgm:t>
    </dgm:pt>
    <dgm:pt modelId="{DE07D891-3AF5-479A-ABC5-6ACE60AB5E16}" type="parTrans" cxnId="{98D2F043-D0FD-457F-BB32-1A378BD38FA3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2EC251CC-15C1-4C2C-A5B9-3E93D270B359}" type="sibTrans" cxnId="{98D2F043-D0FD-457F-BB32-1A378BD38FA3}">
      <dgm:prSet/>
      <dgm:spPr/>
      <dgm:t>
        <a:bodyPr/>
        <a:lstStyle/>
        <a:p>
          <a:endParaRPr lang="en-AU"/>
        </a:p>
      </dgm:t>
    </dgm:pt>
    <dgm:pt modelId="{87F524DD-4E61-414F-A945-FBAFD7939604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5.3</a:t>
          </a:r>
          <a:endParaRPr lang="en-AU" sz="1000" dirty="0"/>
        </a:p>
      </dgm:t>
    </dgm:pt>
    <dgm:pt modelId="{68C87BAC-0FBC-4F86-8B13-1A8912968ED5}" type="parTrans" cxnId="{6BED92CC-F545-4157-AFE5-B2EF4EF46D00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361335AE-640C-43B9-B980-5CC61619956F}" type="sibTrans" cxnId="{6BED92CC-F545-4157-AFE5-B2EF4EF46D00}">
      <dgm:prSet/>
      <dgm:spPr/>
      <dgm:t>
        <a:bodyPr/>
        <a:lstStyle/>
        <a:p>
          <a:endParaRPr lang="en-AU"/>
        </a:p>
      </dgm:t>
    </dgm:pt>
    <dgm:pt modelId="{39005130-4AD6-427B-8A5B-7ECDAA2FC72D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6.1</a:t>
          </a:r>
          <a:endParaRPr lang="en-AU" sz="1000" dirty="0"/>
        </a:p>
      </dgm:t>
    </dgm:pt>
    <dgm:pt modelId="{37206A1F-679A-4CC9-9DAA-249063E1DCED}" type="parTrans" cxnId="{0ECC3E2A-3D78-45C6-AEA6-11854483407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1E0595E3-5E3C-41C7-A5D8-B86092EED0D6}" type="sibTrans" cxnId="{0ECC3E2A-3D78-45C6-AEA6-11854483407E}">
      <dgm:prSet/>
      <dgm:spPr/>
      <dgm:t>
        <a:bodyPr/>
        <a:lstStyle/>
        <a:p>
          <a:endParaRPr lang="en-AU"/>
        </a:p>
      </dgm:t>
    </dgm:pt>
    <dgm:pt modelId="{0A809E90-5C07-459B-999A-679ADE84D5CB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6.2</a:t>
          </a:r>
          <a:endParaRPr lang="en-AU" sz="1000" dirty="0"/>
        </a:p>
      </dgm:t>
    </dgm:pt>
    <dgm:pt modelId="{2E0F1D58-C0E6-4006-8754-8D1EB7512DF3}" type="parTrans" cxnId="{8119726C-5712-4E0A-8255-4244F82C84D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25AF2B78-7A39-43D1-AEFA-6FC745EF8FCD}" type="sibTrans" cxnId="{8119726C-5712-4E0A-8255-4244F82C84DE}">
      <dgm:prSet/>
      <dgm:spPr/>
      <dgm:t>
        <a:bodyPr/>
        <a:lstStyle/>
        <a:p>
          <a:endParaRPr lang="en-AU"/>
        </a:p>
      </dgm:t>
    </dgm:pt>
    <dgm:pt modelId="{B219565C-DA5D-41FB-9BB2-F7A829EFDEA2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6.3</a:t>
          </a:r>
          <a:endParaRPr lang="en-AU" sz="1000" dirty="0"/>
        </a:p>
      </dgm:t>
    </dgm:pt>
    <dgm:pt modelId="{6D494109-0DE6-48AF-A4E3-55C7630F2DC3}" type="parTrans" cxnId="{C50FF840-2E1A-4E8C-9114-01FC9EA1F089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435196FF-CE15-4202-AB52-9DA988057D06}" type="sibTrans" cxnId="{C50FF840-2E1A-4E8C-9114-01FC9EA1F089}">
      <dgm:prSet/>
      <dgm:spPr/>
      <dgm:t>
        <a:bodyPr/>
        <a:lstStyle/>
        <a:p>
          <a:endParaRPr lang="en-AU"/>
        </a:p>
      </dgm:t>
    </dgm:pt>
    <dgm:pt modelId="{763AF1B1-7F5F-404F-A9F8-E8EFA7FF8174}" type="pres">
      <dgm:prSet presAssocID="{330FEE15-350C-443A-B073-9019E5903D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B55B03-B232-4657-8181-51FC474E7BE9}" type="pres">
      <dgm:prSet presAssocID="{BAAE7450-9B5B-41C8-8DC7-A93A4F8A1E71}" presName="hierRoot1" presStyleCnt="0">
        <dgm:presLayoutVars>
          <dgm:hierBranch val="init"/>
        </dgm:presLayoutVars>
      </dgm:prSet>
      <dgm:spPr/>
    </dgm:pt>
    <dgm:pt modelId="{C5A67792-CEF7-43D0-8A34-937D3E352465}" type="pres">
      <dgm:prSet presAssocID="{BAAE7450-9B5B-41C8-8DC7-A93A4F8A1E71}" presName="rootComposite1" presStyleCnt="0"/>
      <dgm:spPr/>
    </dgm:pt>
    <dgm:pt modelId="{DAE39B7C-DE8F-4719-89C9-6586246E1184}" type="pres">
      <dgm:prSet presAssocID="{BAAE7450-9B5B-41C8-8DC7-A93A4F8A1E71}" presName="rootText1" presStyleLbl="node0" presStyleIdx="0" presStyleCnt="1" custScaleX="130107">
        <dgm:presLayoutVars>
          <dgm:chPref val="3"/>
        </dgm:presLayoutVars>
      </dgm:prSet>
      <dgm:spPr/>
    </dgm:pt>
    <dgm:pt modelId="{BF4A8E48-8DFB-45CC-A4C8-5848AC351480}" type="pres">
      <dgm:prSet presAssocID="{BAAE7450-9B5B-41C8-8DC7-A93A4F8A1E71}" presName="rootConnector1" presStyleLbl="node1" presStyleIdx="0" presStyleCnt="0"/>
      <dgm:spPr/>
    </dgm:pt>
    <dgm:pt modelId="{51DA006D-15C8-4A12-BC56-B72FA2B81583}" type="pres">
      <dgm:prSet presAssocID="{BAAE7450-9B5B-41C8-8DC7-A93A4F8A1E71}" presName="hierChild2" presStyleCnt="0"/>
      <dgm:spPr/>
    </dgm:pt>
    <dgm:pt modelId="{913AAD7D-AAE5-4644-9A06-F3C4F9D241B2}" type="pres">
      <dgm:prSet presAssocID="{B39B590A-E0C5-4FDA-B77A-146AAD7EA150}" presName="Name37" presStyleLbl="parChTrans1D2" presStyleIdx="0" presStyleCnt="3"/>
      <dgm:spPr/>
    </dgm:pt>
    <dgm:pt modelId="{AB061766-9D79-4D58-B85F-E8FD0DEB699D}" type="pres">
      <dgm:prSet presAssocID="{A74BF0DD-0FF6-4211-B88C-309148A79B3A}" presName="hierRoot2" presStyleCnt="0">
        <dgm:presLayoutVars>
          <dgm:hierBranch val="init"/>
        </dgm:presLayoutVars>
      </dgm:prSet>
      <dgm:spPr/>
    </dgm:pt>
    <dgm:pt modelId="{5A85E7A8-05B6-4B42-BFFF-194F7A163CA2}" type="pres">
      <dgm:prSet presAssocID="{A74BF0DD-0FF6-4211-B88C-309148A79B3A}" presName="rootComposite" presStyleCnt="0"/>
      <dgm:spPr/>
    </dgm:pt>
    <dgm:pt modelId="{3D8A6901-1CC8-4353-ABB2-D83C4AC6F541}" type="pres">
      <dgm:prSet presAssocID="{A74BF0DD-0FF6-4211-B88C-309148A79B3A}" presName="rootText" presStyleLbl="node2" presStyleIdx="0" presStyleCnt="3">
        <dgm:presLayoutVars>
          <dgm:chPref val="3"/>
        </dgm:presLayoutVars>
      </dgm:prSet>
      <dgm:spPr/>
    </dgm:pt>
    <dgm:pt modelId="{561CBE02-60CB-4D6A-B026-7ECBAE73FBAC}" type="pres">
      <dgm:prSet presAssocID="{A74BF0DD-0FF6-4211-B88C-309148A79B3A}" presName="rootConnector" presStyleLbl="node2" presStyleIdx="0" presStyleCnt="3"/>
      <dgm:spPr/>
    </dgm:pt>
    <dgm:pt modelId="{881C6267-1BC8-4E1F-A7BC-0F15FF91C512}" type="pres">
      <dgm:prSet presAssocID="{A74BF0DD-0FF6-4211-B88C-309148A79B3A}" presName="hierChild4" presStyleCnt="0"/>
      <dgm:spPr/>
    </dgm:pt>
    <dgm:pt modelId="{D531A098-443C-4463-898E-1E26F1333C14}" type="pres">
      <dgm:prSet presAssocID="{4398D2F1-705C-4729-863B-9B955F754CFB}" presName="Name37" presStyleLbl="parChTrans1D3" presStyleIdx="0" presStyleCnt="9"/>
      <dgm:spPr/>
    </dgm:pt>
    <dgm:pt modelId="{6C2CE9CA-F748-4F27-AD16-92EB9F70EAB2}" type="pres">
      <dgm:prSet presAssocID="{9E59E136-9677-4BA4-BB8C-E1F00D95B97B}" presName="hierRoot2" presStyleCnt="0">
        <dgm:presLayoutVars>
          <dgm:hierBranch val="init"/>
        </dgm:presLayoutVars>
      </dgm:prSet>
      <dgm:spPr/>
    </dgm:pt>
    <dgm:pt modelId="{134804E2-2D8E-4FB8-AA76-CFFBA19EEB6D}" type="pres">
      <dgm:prSet presAssocID="{9E59E136-9677-4BA4-BB8C-E1F00D95B97B}" presName="rootComposite" presStyleCnt="0"/>
      <dgm:spPr/>
    </dgm:pt>
    <dgm:pt modelId="{90B16024-BE65-4D44-A6B6-A5A6927206CF}" type="pres">
      <dgm:prSet presAssocID="{9E59E136-9677-4BA4-BB8C-E1F00D95B97B}" presName="rootText" presStyleLbl="node3" presStyleIdx="0" presStyleCnt="9">
        <dgm:presLayoutVars>
          <dgm:chPref val="3"/>
        </dgm:presLayoutVars>
      </dgm:prSet>
      <dgm:spPr/>
    </dgm:pt>
    <dgm:pt modelId="{6E0A2353-62E6-48D9-8BAC-895F8BAAB539}" type="pres">
      <dgm:prSet presAssocID="{9E59E136-9677-4BA4-BB8C-E1F00D95B97B}" presName="rootConnector" presStyleLbl="node3" presStyleIdx="0" presStyleCnt="9"/>
      <dgm:spPr/>
    </dgm:pt>
    <dgm:pt modelId="{709244D7-97C7-4442-B989-DDA2BD87AE05}" type="pres">
      <dgm:prSet presAssocID="{9E59E136-9677-4BA4-BB8C-E1F00D95B97B}" presName="hierChild4" presStyleCnt="0"/>
      <dgm:spPr/>
    </dgm:pt>
    <dgm:pt modelId="{7409796A-88A7-4733-B13B-5903541120DE}" type="pres">
      <dgm:prSet presAssocID="{9E59E136-9677-4BA4-BB8C-E1F00D95B97B}" presName="hierChild5" presStyleCnt="0"/>
      <dgm:spPr/>
    </dgm:pt>
    <dgm:pt modelId="{7E670E1D-8916-4707-95AD-6970EF50D7F2}" type="pres">
      <dgm:prSet presAssocID="{665D1266-55C2-471A-9CE0-29B0D322C213}" presName="Name37" presStyleLbl="parChTrans1D3" presStyleIdx="1" presStyleCnt="9"/>
      <dgm:spPr/>
    </dgm:pt>
    <dgm:pt modelId="{FDD8A9AA-5DC1-4760-8820-38CDBCBC3B08}" type="pres">
      <dgm:prSet presAssocID="{CA7A2A5C-6574-4291-A7D6-7F0B8474FF52}" presName="hierRoot2" presStyleCnt="0">
        <dgm:presLayoutVars>
          <dgm:hierBranch val="init"/>
        </dgm:presLayoutVars>
      </dgm:prSet>
      <dgm:spPr/>
    </dgm:pt>
    <dgm:pt modelId="{E458E508-81EC-4BA3-AEDC-5F7D052A249B}" type="pres">
      <dgm:prSet presAssocID="{CA7A2A5C-6574-4291-A7D6-7F0B8474FF52}" presName="rootComposite" presStyleCnt="0"/>
      <dgm:spPr/>
    </dgm:pt>
    <dgm:pt modelId="{E1400951-2540-4BA6-8453-625502888486}" type="pres">
      <dgm:prSet presAssocID="{CA7A2A5C-6574-4291-A7D6-7F0B8474FF52}" presName="rootText" presStyleLbl="node3" presStyleIdx="1" presStyleCnt="9">
        <dgm:presLayoutVars>
          <dgm:chPref val="3"/>
        </dgm:presLayoutVars>
      </dgm:prSet>
      <dgm:spPr/>
    </dgm:pt>
    <dgm:pt modelId="{55EDC227-157D-415F-91AB-CC1DC619624F}" type="pres">
      <dgm:prSet presAssocID="{CA7A2A5C-6574-4291-A7D6-7F0B8474FF52}" presName="rootConnector" presStyleLbl="node3" presStyleIdx="1" presStyleCnt="9"/>
      <dgm:spPr/>
    </dgm:pt>
    <dgm:pt modelId="{DF60E4D9-5B9D-4690-B11C-FF8DB7CBCDE6}" type="pres">
      <dgm:prSet presAssocID="{CA7A2A5C-6574-4291-A7D6-7F0B8474FF52}" presName="hierChild4" presStyleCnt="0"/>
      <dgm:spPr/>
    </dgm:pt>
    <dgm:pt modelId="{39A9CE86-0E2C-4F4F-8912-9F622F282FC7}" type="pres">
      <dgm:prSet presAssocID="{CA7A2A5C-6574-4291-A7D6-7F0B8474FF52}" presName="hierChild5" presStyleCnt="0"/>
      <dgm:spPr/>
    </dgm:pt>
    <dgm:pt modelId="{4DE6C015-A273-4AFF-A888-71CB521581DF}" type="pres">
      <dgm:prSet presAssocID="{9E5D0B3D-FFE3-49F3-95CF-507EB1ECC14C}" presName="Name37" presStyleLbl="parChTrans1D3" presStyleIdx="2" presStyleCnt="9"/>
      <dgm:spPr/>
    </dgm:pt>
    <dgm:pt modelId="{6FE4EC13-F3D5-4EE8-BEB5-81C0447DEE54}" type="pres">
      <dgm:prSet presAssocID="{F38F7EE6-7179-4608-8A8B-565CB18E228F}" presName="hierRoot2" presStyleCnt="0">
        <dgm:presLayoutVars>
          <dgm:hierBranch val="init"/>
        </dgm:presLayoutVars>
      </dgm:prSet>
      <dgm:spPr/>
    </dgm:pt>
    <dgm:pt modelId="{0084467D-36CC-4376-A390-9A1B867215E7}" type="pres">
      <dgm:prSet presAssocID="{F38F7EE6-7179-4608-8A8B-565CB18E228F}" presName="rootComposite" presStyleCnt="0"/>
      <dgm:spPr/>
    </dgm:pt>
    <dgm:pt modelId="{041AA1CB-2EC9-4705-B43A-D40FFE06454F}" type="pres">
      <dgm:prSet presAssocID="{F38F7EE6-7179-4608-8A8B-565CB18E228F}" presName="rootText" presStyleLbl="node3" presStyleIdx="2" presStyleCnt="9">
        <dgm:presLayoutVars>
          <dgm:chPref val="3"/>
        </dgm:presLayoutVars>
      </dgm:prSet>
      <dgm:spPr/>
    </dgm:pt>
    <dgm:pt modelId="{A60AB544-108A-462E-BE02-18801E1C6AA6}" type="pres">
      <dgm:prSet presAssocID="{F38F7EE6-7179-4608-8A8B-565CB18E228F}" presName="rootConnector" presStyleLbl="node3" presStyleIdx="2" presStyleCnt="9"/>
      <dgm:spPr/>
    </dgm:pt>
    <dgm:pt modelId="{7ABDE8E7-6285-46F8-9DE7-34E993DE64AB}" type="pres">
      <dgm:prSet presAssocID="{F38F7EE6-7179-4608-8A8B-565CB18E228F}" presName="hierChild4" presStyleCnt="0"/>
      <dgm:spPr/>
    </dgm:pt>
    <dgm:pt modelId="{18BA872A-D0C7-45E2-AB14-FD41EAAA141A}" type="pres">
      <dgm:prSet presAssocID="{F38F7EE6-7179-4608-8A8B-565CB18E228F}" presName="hierChild5" presStyleCnt="0"/>
      <dgm:spPr/>
    </dgm:pt>
    <dgm:pt modelId="{F5026BB6-1F69-439A-A774-E490383C9319}" type="pres">
      <dgm:prSet presAssocID="{A74BF0DD-0FF6-4211-B88C-309148A79B3A}" presName="hierChild5" presStyleCnt="0"/>
      <dgm:spPr/>
    </dgm:pt>
    <dgm:pt modelId="{7C49BACA-BA83-4509-A77C-06CBA136A27E}" type="pres">
      <dgm:prSet presAssocID="{97EB6BB1-1237-44C7-AEBC-C9730723D7B3}" presName="Name37" presStyleLbl="parChTrans1D2" presStyleIdx="1" presStyleCnt="3"/>
      <dgm:spPr/>
    </dgm:pt>
    <dgm:pt modelId="{DD5F7821-54ED-4EF7-8355-CFC7570340F9}" type="pres">
      <dgm:prSet presAssocID="{F3B4FB94-8B15-440B-AF51-AE9FFEBAC290}" presName="hierRoot2" presStyleCnt="0">
        <dgm:presLayoutVars>
          <dgm:hierBranch val="init"/>
        </dgm:presLayoutVars>
      </dgm:prSet>
      <dgm:spPr/>
    </dgm:pt>
    <dgm:pt modelId="{3B0E0822-DDCE-4643-9EF1-095A69472B91}" type="pres">
      <dgm:prSet presAssocID="{F3B4FB94-8B15-440B-AF51-AE9FFEBAC290}" presName="rootComposite" presStyleCnt="0"/>
      <dgm:spPr/>
    </dgm:pt>
    <dgm:pt modelId="{83ADD846-099D-4ACF-86FC-8AE7EC02C0D3}" type="pres">
      <dgm:prSet presAssocID="{F3B4FB94-8B15-440B-AF51-AE9FFEBAC290}" presName="rootText" presStyleLbl="node2" presStyleIdx="1" presStyleCnt="3">
        <dgm:presLayoutVars>
          <dgm:chPref val="3"/>
        </dgm:presLayoutVars>
      </dgm:prSet>
      <dgm:spPr/>
    </dgm:pt>
    <dgm:pt modelId="{87CE1857-23F4-43B7-B606-2EC7A9CB4016}" type="pres">
      <dgm:prSet presAssocID="{F3B4FB94-8B15-440B-AF51-AE9FFEBAC290}" presName="rootConnector" presStyleLbl="node2" presStyleIdx="1" presStyleCnt="3"/>
      <dgm:spPr/>
    </dgm:pt>
    <dgm:pt modelId="{AC9029F6-DBA1-42BD-B627-D258458E6DAF}" type="pres">
      <dgm:prSet presAssocID="{F3B4FB94-8B15-440B-AF51-AE9FFEBAC290}" presName="hierChild4" presStyleCnt="0"/>
      <dgm:spPr/>
    </dgm:pt>
    <dgm:pt modelId="{BE024E57-9841-4002-926F-02DA1756F485}" type="pres">
      <dgm:prSet presAssocID="{99F8272E-801D-4FED-821F-5F3AB692BBA4}" presName="Name37" presStyleLbl="parChTrans1D3" presStyleIdx="3" presStyleCnt="9"/>
      <dgm:spPr/>
    </dgm:pt>
    <dgm:pt modelId="{7CBDBD00-F412-4869-A85D-D6E2E23BC63B}" type="pres">
      <dgm:prSet presAssocID="{D9786C5D-63B1-4EDC-BEFA-1DB5A54BB73A}" presName="hierRoot2" presStyleCnt="0">
        <dgm:presLayoutVars>
          <dgm:hierBranch val="init"/>
        </dgm:presLayoutVars>
      </dgm:prSet>
      <dgm:spPr/>
    </dgm:pt>
    <dgm:pt modelId="{30A47592-B5EC-4094-B564-4B0076D7AF79}" type="pres">
      <dgm:prSet presAssocID="{D9786C5D-63B1-4EDC-BEFA-1DB5A54BB73A}" presName="rootComposite" presStyleCnt="0"/>
      <dgm:spPr/>
    </dgm:pt>
    <dgm:pt modelId="{8BE4DF36-2786-46CA-BC16-C169DF972744}" type="pres">
      <dgm:prSet presAssocID="{D9786C5D-63B1-4EDC-BEFA-1DB5A54BB73A}" presName="rootText" presStyleLbl="node3" presStyleIdx="3" presStyleCnt="9">
        <dgm:presLayoutVars>
          <dgm:chPref val="3"/>
        </dgm:presLayoutVars>
      </dgm:prSet>
      <dgm:spPr/>
    </dgm:pt>
    <dgm:pt modelId="{0424C504-A4D2-405D-89B9-F02222D49962}" type="pres">
      <dgm:prSet presAssocID="{D9786C5D-63B1-4EDC-BEFA-1DB5A54BB73A}" presName="rootConnector" presStyleLbl="node3" presStyleIdx="3" presStyleCnt="9"/>
      <dgm:spPr/>
    </dgm:pt>
    <dgm:pt modelId="{B09E18C8-3943-42D9-A4C1-90AA8B4985B7}" type="pres">
      <dgm:prSet presAssocID="{D9786C5D-63B1-4EDC-BEFA-1DB5A54BB73A}" presName="hierChild4" presStyleCnt="0"/>
      <dgm:spPr/>
    </dgm:pt>
    <dgm:pt modelId="{737C5E0E-EA4D-4F52-9A1E-457E52382A75}" type="pres">
      <dgm:prSet presAssocID="{D9786C5D-63B1-4EDC-BEFA-1DB5A54BB73A}" presName="hierChild5" presStyleCnt="0"/>
      <dgm:spPr/>
    </dgm:pt>
    <dgm:pt modelId="{6E91BC52-68EE-41BF-99E8-618AAEE6A2A0}" type="pres">
      <dgm:prSet presAssocID="{DE07D891-3AF5-479A-ABC5-6ACE60AB5E16}" presName="Name37" presStyleLbl="parChTrans1D3" presStyleIdx="4" presStyleCnt="9"/>
      <dgm:spPr/>
    </dgm:pt>
    <dgm:pt modelId="{4730BB07-348F-4BE3-8CCC-B342790D6CC5}" type="pres">
      <dgm:prSet presAssocID="{DE258443-4F0E-4B32-B81A-1242C39819C4}" presName="hierRoot2" presStyleCnt="0">
        <dgm:presLayoutVars>
          <dgm:hierBranch val="init"/>
        </dgm:presLayoutVars>
      </dgm:prSet>
      <dgm:spPr/>
    </dgm:pt>
    <dgm:pt modelId="{AF35D981-2F59-499B-8423-659F994C709E}" type="pres">
      <dgm:prSet presAssocID="{DE258443-4F0E-4B32-B81A-1242C39819C4}" presName="rootComposite" presStyleCnt="0"/>
      <dgm:spPr/>
    </dgm:pt>
    <dgm:pt modelId="{AF421424-4EFE-4494-80B6-A094CC6E64EE}" type="pres">
      <dgm:prSet presAssocID="{DE258443-4F0E-4B32-B81A-1242C39819C4}" presName="rootText" presStyleLbl="node3" presStyleIdx="4" presStyleCnt="9">
        <dgm:presLayoutVars>
          <dgm:chPref val="3"/>
        </dgm:presLayoutVars>
      </dgm:prSet>
      <dgm:spPr/>
    </dgm:pt>
    <dgm:pt modelId="{4CF792B4-3A06-4F11-BE55-8C4B68FC0ECB}" type="pres">
      <dgm:prSet presAssocID="{DE258443-4F0E-4B32-B81A-1242C39819C4}" presName="rootConnector" presStyleLbl="node3" presStyleIdx="4" presStyleCnt="9"/>
      <dgm:spPr/>
    </dgm:pt>
    <dgm:pt modelId="{41E7C56F-AB8A-40C6-AB69-C2CD8B88CE42}" type="pres">
      <dgm:prSet presAssocID="{DE258443-4F0E-4B32-B81A-1242C39819C4}" presName="hierChild4" presStyleCnt="0"/>
      <dgm:spPr/>
    </dgm:pt>
    <dgm:pt modelId="{791158AC-206B-4107-9237-BA59DE5AA25D}" type="pres">
      <dgm:prSet presAssocID="{DE258443-4F0E-4B32-B81A-1242C39819C4}" presName="hierChild5" presStyleCnt="0"/>
      <dgm:spPr/>
    </dgm:pt>
    <dgm:pt modelId="{43898919-AB5A-48FD-8C0E-B5368C080A5D}" type="pres">
      <dgm:prSet presAssocID="{68C87BAC-0FBC-4F86-8B13-1A8912968ED5}" presName="Name37" presStyleLbl="parChTrans1D3" presStyleIdx="5" presStyleCnt="9"/>
      <dgm:spPr/>
    </dgm:pt>
    <dgm:pt modelId="{7B5EC330-A9F4-4A61-AB26-0274B2CF5011}" type="pres">
      <dgm:prSet presAssocID="{87F524DD-4E61-414F-A945-FBAFD7939604}" presName="hierRoot2" presStyleCnt="0">
        <dgm:presLayoutVars>
          <dgm:hierBranch val="init"/>
        </dgm:presLayoutVars>
      </dgm:prSet>
      <dgm:spPr/>
    </dgm:pt>
    <dgm:pt modelId="{E2A35738-BE09-4EE0-AA47-B66E04BD305A}" type="pres">
      <dgm:prSet presAssocID="{87F524DD-4E61-414F-A945-FBAFD7939604}" presName="rootComposite" presStyleCnt="0"/>
      <dgm:spPr/>
    </dgm:pt>
    <dgm:pt modelId="{E84867FD-4973-44D7-8500-74BBA8F83780}" type="pres">
      <dgm:prSet presAssocID="{87F524DD-4E61-414F-A945-FBAFD7939604}" presName="rootText" presStyleLbl="node3" presStyleIdx="5" presStyleCnt="9">
        <dgm:presLayoutVars>
          <dgm:chPref val="3"/>
        </dgm:presLayoutVars>
      </dgm:prSet>
      <dgm:spPr/>
    </dgm:pt>
    <dgm:pt modelId="{A2A386E5-F17B-48EB-B3AE-697333F02F28}" type="pres">
      <dgm:prSet presAssocID="{87F524DD-4E61-414F-A945-FBAFD7939604}" presName="rootConnector" presStyleLbl="node3" presStyleIdx="5" presStyleCnt="9"/>
      <dgm:spPr/>
    </dgm:pt>
    <dgm:pt modelId="{8CBE29DB-782E-4D83-9FBD-B5BE503F7AEE}" type="pres">
      <dgm:prSet presAssocID="{87F524DD-4E61-414F-A945-FBAFD7939604}" presName="hierChild4" presStyleCnt="0"/>
      <dgm:spPr/>
    </dgm:pt>
    <dgm:pt modelId="{B773B6F0-4CED-45F1-85A8-8F9691C1F661}" type="pres">
      <dgm:prSet presAssocID="{87F524DD-4E61-414F-A945-FBAFD7939604}" presName="hierChild5" presStyleCnt="0"/>
      <dgm:spPr/>
    </dgm:pt>
    <dgm:pt modelId="{AF52E6F2-4602-4ADB-A147-C80924D68EAA}" type="pres">
      <dgm:prSet presAssocID="{F3B4FB94-8B15-440B-AF51-AE9FFEBAC290}" presName="hierChild5" presStyleCnt="0"/>
      <dgm:spPr/>
    </dgm:pt>
    <dgm:pt modelId="{DB79AA5C-05B1-4AC6-A3D4-87D84BE905BD}" type="pres">
      <dgm:prSet presAssocID="{AF191469-D1DF-4E49-BDAD-B61C8342757D}" presName="Name37" presStyleLbl="parChTrans1D2" presStyleIdx="2" presStyleCnt="3"/>
      <dgm:spPr/>
    </dgm:pt>
    <dgm:pt modelId="{8E4FB1A5-BCCC-4F57-BCDB-85ADC0B484A7}" type="pres">
      <dgm:prSet presAssocID="{B707E209-9EC3-4329-A03C-FD298B66011F}" presName="hierRoot2" presStyleCnt="0">
        <dgm:presLayoutVars>
          <dgm:hierBranch val="init"/>
        </dgm:presLayoutVars>
      </dgm:prSet>
      <dgm:spPr/>
    </dgm:pt>
    <dgm:pt modelId="{3DF0653F-C0BC-4B0A-8181-75ADC8694C3C}" type="pres">
      <dgm:prSet presAssocID="{B707E209-9EC3-4329-A03C-FD298B66011F}" presName="rootComposite" presStyleCnt="0"/>
      <dgm:spPr/>
    </dgm:pt>
    <dgm:pt modelId="{F766C875-029B-4BAC-BEF8-854236D8854B}" type="pres">
      <dgm:prSet presAssocID="{B707E209-9EC3-4329-A03C-FD298B66011F}" presName="rootText" presStyleLbl="node2" presStyleIdx="2" presStyleCnt="3">
        <dgm:presLayoutVars>
          <dgm:chPref val="3"/>
        </dgm:presLayoutVars>
      </dgm:prSet>
      <dgm:spPr/>
    </dgm:pt>
    <dgm:pt modelId="{D73F7A46-A5E1-467A-802F-032D3C9E826F}" type="pres">
      <dgm:prSet presAssocID="{B707E209-9EC3-4329-A03C-FD298B66011F}" presName="rootConnector" presStyleLbl="node2" presStyleIdx="2" presStyleCnt="3"/>
      <dgm:spPr/>
    </dgm:pt>
    <dgm:pt modelId="{CD8A87DA-2357-4FE1-93EA-95ABD89C7CC2}" type="pres">
      <dgm:prSet presAssocID="{B707E209-9EC3-4329-A03C-FD298B66011F}" presName="hierChild4" presStyleCnt="0"/>
      <dgm:spPr/>
    </dgm:pt>
    <dgm:pt modelId="{B8CFA88E-895C-43DD-8F47-6FEC7F25953C}" type="pres">
      <dgm:prSet presAssocID="{37206A1F-679A-4CC9-9DAA-249063E1DCED}" presName="Name37" presStyleLbl="parChTrans1D3" presStyleIdx="6" presStyleCnt="9"/>
      <dgm:spPr/>
    </dgm:pt>
    <dgm:pt modelId="{E725E754-1FCD-4C3E-8FBD-55F094EB8962}" type="pres">
      <dgm:prSet presAssocID="{39005130-4AD6-427B-8A5B-7ECDAA2FC72D}" presName="hierRoot2" presStyleCnt="0">
        <dgm:presLayoutVars>
          <dgm:hierBranch val="init"/>
        </dgm:presLayoutVars>
      </dgm:prSet>
      <dgm:spPr/>
    </dgm:pt>
    <dgm:pt modelId="{A4C5F561-4245-4826-9BA8-8E2183D2D0E4}" type="pres">
      <dgm:prSet presAssocID="{39005130-4AD6-427B-8A5B-7ECDAA2FC72D}" presName="rootComposite" presStyleCnt="0"/>
      <dgm:spPr/>
    </dgm:pt>
    <dgm:pt modelId="{9EDA800A-D14A-4CE9-A3D8-DA1FA965F4B1}" type="pres">
      <dgm:prSet presAssocID="{39005130-4AD6-427B-8A5B-7ECDAA2FC72D}" presName="rootText" presStyleLbl="node3" presStyleIdx="6" presStyleCnt="9">
        <dgm:presLayoutVars>
          <dgm:chPref val="3"/>
        </dgm:presLayoutVars>
      </dgm:prSet>
      <dgm:spPr/>
    </dgm:pt>
    <dgm:pt modelId="{146A72A9-F1BE-4B2E-B60E-185E36CEF966}" type="pres">
      <dgm:prSet presAssocID="{39005130-4AD6-427B-8A5B-7ECDAA2FC72D}" presName="rootConnector" presStyleLbl="node3" presStyleIdx="6" presStyleCnt="9"/>
      <dgm:spPr/>
    </dgm:pt>
    <dgm:pt modelId="{CF299FBF-B054-42AC-AA27-A3758980BDFE}" type="pres">
      <dgm:prSet presAssocID="{39005130-4AD6-427B-8A5B-7ECDAA2FC72D}" presName="hierChild4" presStyleCnt="0"/>
      <dgm:spPr/>
    </dgm:pt>
    <dgm:pt modelId="{3EF30A83-F3D9-4E51-B926-B0A99346E71D}" type="pres">
      <dgm:prSet presAssocID="{39005130-4AD6-427B-8A5B-7ECDAA2FC72D}" presName="hierChild5" presStyleCnt="0"/>
      <dgm:spPr/>
    </dgm:pt>
    <dgm:pt modelId="{302BD838-E901-40D5-8F6B-BCC83E836220}" type="pres">
      <dgm:prSet presAssocID="{2E0F1D58-C0E6-4006-8754-8D1EB7512DF3}" presName="Name37" presStyleLbl="parChTrans1D3" presStyleIdx="7" presStyleCnt="9"/>
      <dgm:spPr/>
    </dgm:pt>
    <dgm:pt modelId="{B637FFC9-95AF-4740-B91C-EB6777E166AB}" type="pres">
      <dgm:prSet presAssocID="{0A809E90-5C07-459B-999A-679ADE84D5CB}" presName="hierRoot2" presStyleCnt="0">
        <dgm:presLayoutVars>
          <dgm:hierBranch val="init"/>
        </dgm:presLayoutVars>
      </dgm:prSet>
      <dgm:spPr/>
    </dgm:pt>
    <dgm:pt modelId="{2F7E76FA-1489-4680-9186-C0BAFC6F5794}" type="pres">
      <dgm:prSet presAssocID="{0A809E90-5C07-459B-999A-679ADE84D5CB}" presName="rootComposite" presStyleCnt="0"/>
      <dgm:spPr/>
    </dgm:pt>
    <dgm:pt modelId="{7DA5EFDA-9BD2-4231-945E-329802FA22FB}" type="pres">
      <dgm:prSet presAssocID="{0A809E90-5C07-459B-999A-679ADE84D5CB}" presName="rootText" presStyleLbl="node3" presStyleIdx="7" presStyleCnt="9">
        <dgm:presLayoutVars>
          <dgm:chPref val="3"/>
        </dgm:presLayoutVars>
      </dgm:prSet>
      <dgm:spPr/>
    </dgm:pt>
    <dgm:pt modelId="{F8839B23-079F-47AD-A78F-EE6397E4EF33}" type="pres">
      <dgm:prSet presAssocID="{0A809E90-5C07-459B-999A-679ADE84D5CB}" presName="rootConnector" presStyleLbl="node3" presStyleIdx="7" presStyleCnt="9"/>
      <dgm:spPr/>
    </dgm:pt>
    <dgm:pt modelId="{FD2A5AC8-B68F-45BC-B127-45B8E327B157}" type="pres">
      <dgm:prSet presAssocID="{0A809E90-5C07-459B-999A-679ADE84D5CB}" presName="hierChild4" presStyleCnt="0"/>
      <dgm:spPr/>
    </dgm:pt>
    <dgm:pt modelId="{C7B4472F-8BD2-43CB-9EEC-4C1DBDE2C016}" type="pres">
      <dgm:prSet presAssocID="{0A809E90-5C07-459B-999A-679ADE84D5CB}" presName="hierChild5" presStyleCnt="0"/>
      <dgm:spPr/>
    </dgm:pt>
    <dgm:pt modelId="{A259EAB2-0981-4ACB-972D-1DDB3DD6EF93}" type="pres">
      <dgm:prSet presAssocID="{6D494109-0DE6-48AF-A4E3-55C7630F2DC3}" presName="Name37" presStyleLbl="parChTrans1D3" presStyleIdx="8" presStyleCnt="9"/>
      <dgm:spPr/>
    </dgm:pt>
    <dgm:pt modelId="{4A806285-D8C5-4908-836B-5F0988A99B2E}" type="pres">
      <dgm:prSet presAssocID="{B219565C-DA5D-41FB-9BB2-F7A829EFDEA2}" presName="hierRoot2" presStyleCnt="0">
        <dgm:presLayoutVars>
          <dgm:hierBranch val="init"/>
        </dgm:presLayoutVars>
      </dgm:prSet>
      <dgm:spPr/>
    </dgm:pt>
    <dgm:pt modelId="{A03546D0-5BFD-4589-A3FD-F389100A629D}" type="pres">
      <dgm:prSet presAssocID="{B219565C-DA5D-41FB-9BB2-F7A829EFDEA2}" presName="rootComposite" presStyleCnt="0"/>
      <dgm:spPr/>
    </dgm:pt>
    <dgm:pt modelId="{68A08DAF-4BB8-4020-9019-83034F74CF50}" type="pres">
      <dgm:prSet presAssocID="{B219565C-DA5D-41FB-9BB2-F7A829EFDEA2}" presName="rootText" presStyleLbl="node3" presStyleIdx="8" presStyleCnt="9">
        <dgm:presLayoutVars>
          <dgm:chPref val="3"/>
        </dgm:presLayoutVars>
      </dgm:prSet>
      <dgm:spPr/>
    </dgm:pt>
    <dgm:pt modelId="{8EDB6118-3CC6-43EC-BCF5-A5F97350AF91}" type="pres">
      <dgm:prSet presAssocID="{B219565C-DA5D-41FB-9BB2-F7A829EFDEA2}" presName="rootConnector" presStyleLbl="node3" presStyleIdx="8" presStyleCnt="9"/>
      <dgm:spPr/>
    </dgm:pt>
    <dgm:pt modelId="{467DCF8B-84C0-4864-83C1-BC41CFC2CB8F}" type="pres">
      <dgm:prSet presAssocID="{B219565C-DA5D-41FB-9BB2-F7A829EFDEA2}" presName="hierChild4" presStyleCnt="0"/>
      <dgm:spPr/>
    </dgm:pt>
    <dgm:pt modelId="{A9D96AE4-C0DD-4F56-90E1-9261190570C6}" type="pres">
      <dgm:prSet presAssocID="{B219565C-DA5D-41FB-9BB2-F7A829EFDEA2}" presName="hierChild5" presStyleCnt="0"/>
      <dgm:spPr/>
    </dgm:pt>
    <dgm:pt modelId="{5D06277C-0E0B-4574-8078-874284EEA527}" type="pres">
      <dgm:prSet presAssocID="{B707E209-9EC3-4329-A03C-FD298B66011F}" presName="hierChild5" presStyleCnt="0"/>
      <dgm:spPr/>
    </dgm:pt>
    <dgm:pt modelId="{1524E78F-ABFF-46B4-8F82-3C85084B2974}" type="pres">
      <dgm:prSet presAssocID="{BAAE7450-9B5B-41C8-8DC7-A93A4F8A1E71}" presName="hierChild3" presStyleCnt="0"/>
      <dgm:spPr/>
    </dgm:pt>
  </dgm:ptLst>
  <dgm:cxnLst>
    <dgm:cxn modelId="{CCBBCF0D-AD9F-426B-868B-7DE1AE3C2D88}" srcId="{BAAE7450-9B5B-41C8-8DC7-A93A4F8A1E71}" destId="{A74BF0DD-0FF6-4211-B88C-309148A79B3A}" srcOrd="0" destOrd="0" parTransId="{B39B590A-E0C5-4FDA-B77A-146AAD7EA150}" sibTransId="{B7FF7EDD-E5D6-4D5F-A7E3-BEEEA8AA6614}"/>
    <dgm:cxn modelId="{FA762810-327F-4652-8BF7-A8B3D92E230E}" type="presOf" srcId="{6D494109-0DE6-48AF-A4E3-55C7630F2DC3}" destId="{A259EAB2-0981-4ACB-972D-1DDB3DD6EF93}" srcOrd="0" destOrd="0" presId="urn:microsoft.com/office/officeart/2005/8/layout/orgChart1"/>
    <dgm:cxn modelId="{8C009D1A-DC38-41DF-AB42-724CD6C9EFF5}" srcId="{A74BF0DD-0FF6-4211-B88C-309148A79B3A}" destId="{CA7A2A5C-6574-4291-A7D6-7F0B8474FF52}" srcOrd="1" destOrd="0" parTransId="{665D1266-55C2-471A-9CE0-29B0D322C213}" sibTransId="{85973A5D-A45D-42E7-8DFA-2A8994963925}"/>
    <dgm:cxn modelId="{99D10C22-29BA-4826-8CD4-FA3FCDE90EDD}" type="presOf" srcId="{B707E209-9EC3-4329-A03C-FD298B66011F}" destId="{F766C875-029B-4BAC-BEF8-854236D8854B}" srcOrd="0" destOrd="0" presId="urn:microsoft.com/office/officeart/2005/8/layout/orgChart1"/>
    <dgm:cxn modelId="{6B816D28-C15E-42F6-A06D-CADE9D2CB176}" type="presOf" srcId="{B219565C-DA5D-41FB-9BB2-F7A829EFDEA2}" destId="{68A08DAF-4BB8-4020-9019-83034F74CF50}" srcOrd="0" destOrd="0" presId="urn:microsoft.com/office/officeart/2005/8/layout/orgChart1"/>
    <dgm:cxn modelId="{0ECC3E2A-3D78-45C6-AEA6-11854483407E}" srcId="{B707E209-9EC3-4329-A03C-FD298B66011F}" destId="{39005130-4AD6-427B-8A5B-7ECDAA2FC72D}" srcOrd="0" destOrd="0" parTransId="{37206A1F-679A-4CC9-9DAA-249063E1DCED}" sibTransId="{1E0595E3-5E3C-41C7-A5D8-B86092EED0D6}"/>
    <dgm:cxn modelId="{6037422B-119B-48C2-9302-32308DD33C6D}" type="presOf" srcId="{37206A1F-679A-4CC9-9DAA-249063E1DCED}" destId="{B8CFA88E-895C-43DD-8F47-6FEC7F25953C}" srcOrd="0" destOrd="0" presId="urn:microsoft.com/office/officeart/2005/8/layout/orgChart1"/>
    <dgm:cxn modelId="{672F922E-D4F4-42A9-962D-EE41A82BC2C6}" type="presOf" srcId="{D9786C5D-63B1-4EDC-BEFA-1DB5A54BB73A}" destId="{0424C504-A4D2-405D-89B9-F02222D49962}" srcOrd="1" destOrd="0" presId="urn:microsoft.com/office/officeart/2005/8/layout/orgChart1"/>
    <dgm:cxn modelId="{E4E3BF37-AA83-4892-8299-C7705AF4954F}" type="presOf" srcId="{97EB6BB1-1237-44C7-AEBC-C9730723D7B3}" destId="{7C49BACA-BA83-4509-A77C-06CBA136A27E}" srcOrd="0" destOrd="0" presId="urn:microsoft.com/office/officeart/2005/8/layout/orgChart1"/>
    <dgm:cxn modelId="{EEE3143F-6141-4C36-9483-ADC4D07F8AE2}" type="presOf" srcId="{B39B590A-E0C5-4FDA-B77A-146AAD7EA150}" destId="{913AAD7D-AAE5-4644-9A06-F3C4F9D241B2}" srcOrd="0" destOrd="0" presId="urn:microsoft.com/office/officeart/2005/8/layout/orgChart1"/>
    <dgm:cxn modelId="{9257A040-15D7-4758-AC3B-5339BCD4F0C1}" type="presOf" srcId="{87F524DD-4E61-414F-A945-FBAFD7939604}" destId="{E84867FD-4973-44D7-8500-74BBA8F83780}" srcOrd="0" destOrd="0" presId="urn:microsoft.com/office/officeart/2005/8/layout/orgChart1"/>
    <dgm:cxn modelId="{C50FF840-2E1A-4E8C-9114-01FC9EA1F089}" srcId="{B707E209-9EC3-4329-A03C-FD298B66011F}" destId="{B219565C-DA5D-41FB-9BB2-F7A829EFDEA2}" srcOrd="2" destOrd="0" parTransId="{6D494109-0DE6-48AF-A4E3-55C7630F2DC3}" sibTransId="{435196FF-CE15-4202-AB52-9DA988057D06}"/>
    <dgm:cxn modelId="{9A87E25C-2986-44A8-AFF2-D51B040813C6}" type="presOf" srcId="{CA7A2A5C-6574-4291-A7D6-7F0B8474FF52}" destId="{55EDC227-157D-415F-91AB-CC1DC619624F}" srcOrd="1" destOrd="0" presId="urn:microsoft.com/office/officeart/2005/8/layout/orgChart1"/>
    <dgm:cxn modelId="{3B65F941-B486-483F-8594-730A2DF9E716}" type="presOf" srcId="{9E5D0B3D-FFE3-49F3-95CF-507EB1ECC14C}" destId="{4DE6C015-A273-4AFF-A888-71CB521581DF}" srcOrd="0" destOrd="0" presId="urn:microsoft.com/office/officeart/2005/8/layout/orgChart1"/>
    <dgm:cxn modelId="{26B72163-C361-4E6D-BA50-3C091EA1F3CB}" type="presOf" srcId="{F3B4FB94-8B15-440B-AF51-AE9FFEBAC290}" destId="{83ADD846-099D-4ACF-86FC-8AE7EC02C0D3}" srcOrd="0" destOrd="0" presId="urn:microsoft.com/office/officeart/2005/8/layout/orgChart1"/>
    <dgm:cxn modelId="{5708AC43-9B96-49D7-BCB0-EB4369DF0019}" type="presOf" srcId="{DE258443-4F0E-4B32-B81A-1242C39819C4}" destId="{4CF792B4-3A06-4F11-BE55-8C4B68FC0ECB}" srcOrd="1" destOrd="0" presId="urn:microsoft.com/office/officeart/2005/8/layout/orgChart1"/>
    <dgm:cxn modelId="{98D2F043-D0FD-457F-BB32-1A378BD38FA3}" srcId="{F3B4FB94-8B15-440B-AF51-AE9FFEBAC290}" destId="{DE258443-4F0E-4B32-B81A-1242C39819C4}" srcOrd="1" destOrd="0" parTransId="{DE07D891-3AF5-479A-ABC5-6ACE60AB5E16}" sibTransId="{2EC251CC-15C1-4C2C-A5B9-3E93D270B359}"/>
    <dgm:cxn modelId="{83A84768-2456-4E12-9D6E-BBBD5DF01C8A}" type="presOf" srcId="{0A809E90-5C07-459B-999A-679ADE84D5CB}" destId="{F8839B23-079F-47AD-A78F-EE6397E4EF33}" srcOrd="1" destOrd="0" presId="urn:microsoft.com/office/officeart/2005/8/layout/orgChart1"/>
    <dgm:cxn modelId="{8119726C-5712-4E0A-8255-4244F82C84DE}" srcId="{B707E209-9EC3-4329-A03C-FD298B66011F}" destId="{0A809E90-5C07-459B-999A-679ADE84D5CB}" srcOrd="1" destOrd="0" parTransId="{2E0F1D58-C0E6-4006-8754-8D1EB7512DF3}" sibTransId="{25AF2B78-7A39-43D1-AEFA-6FC745EF8FCD}"/>
    <dgm:cxn modelId="{347CC770-3ECB-4264-A01A-12400273CD31}" type="presOf" srcId="{F38F7EE6-7179-4608-8A8B-565CB18E228F}" destId="{041AA1CB-2EC9-4705-B43A-D40FFE06454F}" srcOrd="0" destOrd="0" presId="urn:microsoft.com/office/officeart/2005/8/layout/orgChart1"/>
    <dgm:cxn modelId="{C065BE51-6237-40C9-ACE0-7B489A772321}" type="presOf" srcId="{4398D2F1-705C-4729-863B-9B955F754CFB}" destId="{D531A098-443C-4463-898E-1E26F1333C14}" srcOrd="0" destOrd="0" presId="urn:microsoft.com/office/officeart/2005/8/layout/orgChart1"/>
    <dgm:cxn modelId="{EF2B9452-F3EE-4742-AFDF-D9C0FA9E42F0}" type="presOf" srcId="{99F8272E-801D-4FED-821F-5F3AB692BBA4}" destId="{BE024E57-9841-4002-926F-02DA1756F485}" srcOrd="0" destOrd="0" presId="urn:microsoft.com/office/officeart/2005/8/layout/orgChart1"/>
    <dgm:cxn modelId="{56C8D472-2856-4037-8869-DE3A60BA04DA}" srcId="{A74BF0DD-0FF6-4211-B88C-309148A79B3A}" destId="{9E59E136-9677-4BA4-BB8C-E1F00D95B97B}" srcOrd="0" destOrd="0" parTransId="{4398D2F1-705C-4729-863B-9B955F754CFB}" sibTransId="{6803137E-377F-42B8-81EC-E11186922C96}"/>
    <dgm:cxn modelId="{37B8B057-C434-4375-9AD2-C88DEE04D70A}" type="presOf" srcId="{2E0F1D58-C0E6-4006-8754-8D1EB7512DF3}" destId="{302BD838-E901-40D5-8F6B-BCC83E836220}" srcOrd="0" destOrd="0" presId="urn:microsoft.com/office/officeart/2005/8/layout/orgChart1"/>
    <dgm:cxn modelId="{3DDEC378-352D-4F3B-A4CE-1A14B5CB06A8}" type="presOf" srcId="{68C87BAC-0FBC-4F86-8B13-1A8912968ED5}" destId="{43898919-AB5A-48FD-8C0E-B5368C080A5D}" srcOrd="0" destOrd="0" presId="urn:microsoft.com/office/officeart/2005/8/layout/orgChart1"/>
    <dgm:cxn modelId="{30BE5883-9A6E-41B2-A2E4-6907ADF9BD85}" type="presOf" srcId="{87F524DD-4E61-414F-A945-FBAFD7939604}" destId="{A2A386E5-F17B-48EB-B3AE-697333F02F28}" srcOrd="1" destOrd="0" presId="urn:microsoft.com/office/officeart/2005/8/layout/orgChart1"/>
    <dgm:cxn modelId="{A03C0285-ABAE-41B8-8238-1A48921A609C}" type="presOf" srcId="{B707E209-9EC3-4329-A03C-FD298B66011F}" destId="{D73F7A46-A5E1-467A-802F-032D3C9E826F}" srcOrd="1" destOrd="0" presId="urn:microsoft.com/office/officeart/2005/8/layout/orgChart1"/>
    <dgm:cxn modelId="{D890F090-BBEE-4BF0-8C08-EC6BD37FD771}" srcId="{BAAE7450-9B5B-41C8-8DC7-A93A4F8A1E71}" destId="{B707E209-9EC3-4329-A03C-FD298B66011F}" srcOrd="2" destOrd="0" parTransId="{AF191469-D1DF-4E49-BDAD-B61C8342757D}" sibTransId="{F499A58E-F115-464C-8D1F-FEE565391B2D}"/>
    <dgm:cxn modelId="{E73C3993-15DF-4C05-AE6B-6D8AD24EA56A}" type="presOf" srcId="{665D1266-55C2-471A-9CE0-29B0D322C213}" destId="{7E670E1D-8916-4707-95AD-6970EF50D7F2}" srcOrd="0" destOrd="0" presId="urn:microsoft.com/office/officeart/2005/8/layout/orgChart1"/>
    <dgm:cxn modelId="{3B80649A-1542-4724-9F77-E0C19698CF44}" type="presOf" srcId="{A74BF0DD-0FF6-4211-B88C-309148A79B3A}" destId="{561CBE02-60CB-4D6A-B026-7ECBAE73FBAC}" srcOrd="1" destOrd="0" presId="urn:microsoft.com/office/officeart/2005/8/layout/orgChart1"/>
    <dgm:cxn modelId="{BEAFC59D-7F78-4E31-A520-89DCDECA2A3B}" type="presOf" srcId="{F38F7EE6-7179-4608-8A8B-565CB18E228F}" destId="{A60AB544-108A-462E-BE02-18801E1C6AA6}" srcOrd="1" destOrd="0" presId="urn:microsoft.com/office/officeart/2005/8/layout/orgChart1"/>
    <dgm:cxn modelId="{341609A6-286E-4741-8EB3-5EC35F05332D}" srcId="{330FEE15-350C-443A-B073-9019E5903D5B}" destId="{BAAE7450-9B5B-41C8-8DC7-A93A4F8A1E71}" srcOrd="0" destOrd="0" parTransId="{C3E15EDF-5AA7-4903-9D5B-F30EF1CB9CF0}" sibTransId="{DAC74944-9FDA-417E-8E0C-792868CE353D}"/>
    <dgm:cxn modelId="{E37023A7-4D57-414D-846A-5B25433DD429}" type="presOf" srcId="{9E59E136-9677-4BA4-BB8C-E1F00D95B97B}" destId="{90B16024-BE65-4D44-A6B6-A5A6927206CF}" srcOrd="0" destOrd="0" presId="urn:microsoft.com/office/officeart/2005/8/layout/orgChart1"/>
    <dgm:cxn modelId="{59E187A8-64C0-4ED0-B1B0-CA5D1911D683}" type="presOf" srcId="{AF191469-D1DF-4E49-BDAD-B61C8342757D}" destId="{DB79AA5C-05B1-4AC6-A3D4-87D84BE905BD}" srcOrd="0" destOrd="0" presId="urn:microsoft.com/office/officeart/2005/8/layout/orgChart1"/>
    <dgm:cxn modelId="{D5CF5DA9-450B-42DD-A95A-E6B4C6F5CF14}" srcId="{A74BF0DD-0FF6-4211-B88C-309148A79B3A}" destId="{F38F7EE6-7179-4608-8A8B-565CB18E228F}" srcOrd="2" destOrd="0" parTransId="{9E5D0B3D-FFE3-49F3-95CF-507EB1ECC14C}" sibTransId="{7B357C8F-188D-4D59-B61F-00AFD38F96F5}"/>
    <dgm:cxn modelId="{18082DB6-B73B-4AE6-A340-6FF5FCD1B7D1}" type="presOf" srcId="{39005130-4AD6-427B-8A5B-7ECDAA2FC72D}" destId="{146A72A9-F1BE-4B2E-B60E-185E36CEF966}" srcOrd="1" destOrd="0" presId="urn:microsoft.com/office/officeart/2005/8/layout/orgChart1"/>
    <dgm:cxn modelId="{1592ECBB-0E58-44E4-8D5F-4EFC0676C312}" type="presOf" srcId="{39005130-4AD6-427B-8A5B-7ECDAA2FC72D}" destId="{9EDA800A-D14A-4CE9-A3D8-DA1FA965F4B1}" srcOrd="0" destOrd="0" presId="urn:microsoft.com/office/officeart/2005/8/layout/orgChart1"/>
    <dgm:cxn modelId="{B0D800D7-D851-4D9B-A092-5FDDCDCB02A1}" type="presOf" srcId="{A74BF0DD-0FF6-4211-B88C-309148A79B3A}" destId="{3D8A6901-1CC8-4353-ABB2-D83C4AC6F541}" srcOrd="0" destOrd="0" presId="urn:microsoft.com/office/officeart/2005/8/layout/orgChart1"/>
    <dgm:cxn modelId="{85F32DC2-7382-4377-8682-292ED2D4BF77}" type="presOf" srcId="{F3B4FB94-8B15-440B-AF51-AE9FFEBAC290}" destId="{87CE1857-23F4-43B7-B606-2EC7A9CB4016}" srcOrd="1" destOrd="0" presId="urn:microsoft.com/office/officeart/2005/8/layout/orgChart1"/>
    <dgm:cxn modelId="{E2FE46E2-1C77-4AF4-8E0E-1E142EFF946E}" type="presOf" srcId="{0A809E90-5C07-459B-999A-679ADE84D5CB}" destId="{7DA5EFDA-9BD2-4231-945E-329802FA22FB}" srcOrd="0" destOrd="0" presId="urn:microsoft.com/office/officeart/2005/8/layout/orgChart1"/>
    <dgm:cxn modelId="{DFFDBCC5-902A-4388-88BC-6C859CAD3DD0}" type="presOf" srcId="{BAAE7450-9B5B-41C8-8DC7-A93A4F8A1E71}" destId="{DAE39B7C-DE8F-4719-89C9-6586246E1184}" srcOrd="0" destOrd="0" presId="urn:microsoft.com/office/officeart/2005/8/layout/orgChart1"/>
    <dgm:cxn modelId="{8F80DEEA-F0AF-4B56-BB8C-E2D7D75190D0}" type="presOf" srcId="{330FEE15-350C-443A-B073-9019E5903D5B}" destId="{763AF1B1-7F5F-404F-A9F8-E8EFA7FF8174}" srcOrd="0" destOrd="0" presId="urn:microsoft.com/office/officeart/2005/8/layout/orgChart1"/>
    <dgm:cxn modelId="{6BED92CC-F545-4157-AFE5-B2EF4EF46D00}" srcId="{F3B4FB94-8B15-440B-AF51-AE9FFEBAC290}" destId="{87F524DD-4E61-414F-A945-FBAFD7939604}" srcOrd="2" destOrd="0" parTransId="{68C87BAC-0FBC-4F86-8B13-1A8912968ED5}" sibTransId="{361335AE-640C-43B9-B980-5CC61619956F}"/>
    <dgm:cxn modelId="{62B9D8D1-1A1F-484E-A811-E3412D9AACA9}" type="presOf" srcId="{B219565C-DA5D-41FB-9BB2-F7A829EFDEA2}" destId="{8EDB6118-3CC6-43EC-BCF5-A5F97350AF91}" srcOrd="1" destOrd="0" presId="urn:microsoft.com/office/officeart/2005/8/layout/orgChart1"/>
    <dgm:cxn modelId="{455296F2-E33B-49D0-A8DF-C063B65ACD09}" type="presOf" srcId="{D9786C5D-63B1-4EDC-BEFA-1DB5A54BB73A}" destId="{8BE4DF36-2786-46CA-BC16-C169DF972744}" srcOrd="0" destOrd="0" presId="urn:microsoft.com/office/officeart/2005/8/layout/orgChart1"/>
    <dgm:cxn modelId="{321FF2F3-3920-48E9-8C94-00BC145421C9}" type="presOf" srcId="{BAAE7450-9B5B-41C8-8DC7-A93A4F8A1E71}" destId="{BF4A8E48-8DFB-45CC-A4C8-5848AC351480}" srcOrd="1" destOrd="0" presId="urn:microsoft.com/office/officeart/2005/8/layout/orgChart1"/>
    <dgm:cxn modelId="{D5F6AEF5-3148-4681-92B6-A818B3D7BE20}" type="presOf" srcId="{DE258443-4F0E-4B32-B81A-1242C39819C4}" destId="{AF421424-4EFE-4494-80B6-A094CC6E64EE}" srcOrd="0" destOrd="0" presId="urn:microsoft.com/office/officeart/2005/8/layout/orgChart1"/>
    <dgm:cxn modelId="{57F95EF6-E514-4645-A4CB-4F646E33EFFE}" srcId="{F3B4FB94-8B15-440B-AF51-AE9FFEBAC290}" destId="{D9786C5D-63B1-4EDC-BEFA-1DB5A54BB73A}" srcOrd="0" destOrd="0" parTransId="{99F8272E-801D-4FED-821F-5F3AB692BBA4}" sibTransId="{8FE82F58-3934-45EF-B6EB-EDCF135B563C}"/>
    <dgm:cxn modelId="{E069C5D9-9030-49A5-B841-632B46C2D980}" type="presOf" srcId="{CA7A2A5C-6574-4291-A7D6-7F0B8474FF52}" destId="{E1400951-2540-4BA6-8453-625502888486}" srcOrd="0" destOrd="0" presId="urn:microsoft.com/office/officeart/2005/8/layout/orgChart1"/>
    <dgm:cxn modelId="{010CF4F9-4E33-4852-BAD2-889024B710FB}" srcId="{BAAE7450-9B5B-41C8-8DC7-A93A4F8A1E71}" destId="{F3B4FB94-8B15-440B-AF51-AE9FFEBAC290}" srcOrd="1" destOrd="0" parTransId="{97EB6BB1-1237-44C7-AEBC-C9730723D7B3}" sibTransId="{7515ECF6-B965-4342-A297-3930933F3B15}"/>
    <dgm:cxn modelId="{8C67CCFB-BA5E-4233-A741-572DE96EF21D}" type="presOf" srcId="{DE07D891-3AF5-479A-ABC5-6ACE60AB5E16}" destId="{6E91BC52-68EE-41BF-99E8-618AAEE6A2A0}" srcOrd="0" destOrd="0" presId="urn:microsoft.com/office/officeart/2005/8/layout/orgChart1"/>
    <dgm:cxn modelId="{247F5BDC-70CD-477B-9058-1F18612E407F}" type="presOf" srcId="{9E59E136-9677-4BA4-BB8C-E1F00D95B97B}" destId="{6E0A2353-62E6-48D9-8BAC-895F8BAAB539}" srcOrd="1" destOrd="0" presId="urn:microsoft.com/office/officeart/2005/8/layout/orgChart1"/>
    <dgm:cxn modelId="{72918582-DA7C-4177-B452-067BCF62F8B9}" type="presParOf" srcId="{763AF1B1-7F5F-404F-A9F8-E8EFA7FF8174}" destId="{6EB55B03-B232-4657-8181-51FC474E7BE9}" srcOrd="0" destOrd="0" presId="urn:microsoft.com/office/officeart/2005/8/layout/orgChart1"/>
    <dgm:cxn modelId="{005ED9A7-FC8B-4A76-BC8A-6E9F6E764967}" type="presParOf" srcId="{6EB55B03-B232-4657-8181-51FC474E7BE9}" destId="{C5A67792-CEF7-43D0-8A34-937D3E352465}" srcOrd="0" destOrd="0" presId="urn:microsoft.com/office/officeart/2005/8/layout/orgChart1"/>
    <dgm:cxn modelId="{09DBF18B-9306-406C-870A-B0A8BB5E5DD5}" type="presParOf" srcId="{C5A67792-CEF7-43D0-8A34-937D3E352465}" destId="{DAE39B7C-DE8F-4719-89C9-6586246E1184}" srcOrd="0" destOrd="0" presId="urn:microsoft.com/office/officeart/2005/8/layout/orgChart1"/>
    <dgm:cxn modelId="{F316D45A-D1EB-4EBD-86B6-A5FA600B158B}" type="presParOf" srcId="{C5A67792-CEF7-43D0-8A34-937D3E352465}" destId="{BF4A8E48-8DFB-45CC-A4C8-5848AC351480}" srcOrd="1" destOrd="0" presId="urn:microsoft.com/office/officeart/2005/8/layout/orgChart1"/>
    <dgm:cxn modelId="{9A661EFA-7FA9-49EE-BCE1-EFF05A0B3290}" type="presParOf" srcId="{6EB55B03-B232-4657-8181-51FC474E7BE9}" destId="{51DA006D-15C8-4A12-BC56-B72FA2B81583}" srcOrd="1" destOrd="0" presId="urn:microsoft.com/office/officeart/2005/8/layout/orgChart1"/>
    <dgm:cxn modelId="{10FBFEC0-4331-4AD8-9686-587F30B36325}" type="presParOf" srcId="{51DA006D-15C8-4A12-BC56-B72FA2B81583}" destId="{913AAD7D-AAE5-4644-9A06-F3C4F9D241B2}" srcOrd="0" destOrd="0" presId="urn:microsoft.com/office/officeart/2005/8/layout/orgChart1"/>
    <dgm:cxn modelId="{63634266-6F8C-4AA3-AC07-141BAD0952CA}" type="presParOf" srcId="{51DA006D-15C8-4A12-BC56-B72FA2B81583}" destId="{AB061766-9D79-4D58-B85F-E8FD0DEB699D}" srcOrd="1" destOrd="0" presId="urn:microsoft.com/office/officeart/2005/8/layout/orgChart1"/>
    <dgm:cxn modelId="{099B9D64-C489-4BCC-B4AF-1D09AF1497A6}" type="presParOf" srcId="{AB061766-9D79-4D58-B85F-E8FD0DEB699D}" destId="{5A85E7A8-05B6-4B42-BFFF-194F7A163CA2}" srcOrd="0" destOrd="0" presId="urn:microsoft.com/office/officeart/2005/8/layout/orgChart1"/>
    <dgm:cxn modelId="{44365589-3C33-47A9-A5B6-51DC26CD178E}" type="presParOf" srcId="{5A85E7A8-05B6-4B42-BFFF-194F7A163CA2}" destId="{3D8A6901-1CC8-4353-ABB2-D83C4AC6F541}" srcOrd="0" destOrd="0" presId="urn:microsoft.com/office/officeart/2005/8/layout/orgChart1"/>
    <dgm:cxn modelId="{DAD467D8-1F17-4EC3-8299-E78F2A480876}" type="presParOf" srcId="{5A85E7A8-05B6-4B42-BFFF-194F7A163CA2}" destId="{561CBE02-60CB-4D6A-B026-7ECBAE73FBAC}" srcOrd="1" destOrd="0" presId="urn:microsoft.com/office/officeart/2005/8/layout/orgChart1"/>
    <dgm:cxn modelId="{415EC84B-507D-4603-9226-503D75A1D329}" type="presParOf" srcId="{AB061766-9D79-4D58-B85F-E8FD0DEB699D}" destId="{881C6267-1BC8-4E1F-A7BC-0F15FF91C512}" srcOrd="1" destOrd="0" presId="urn:microsoft.com/office/officeart/2005/8/layout/orgChart1"/>
    <dgm:cxn modelId="{EFD42589-8F64-495B-9CEB-B3B7DF40DFFB}" type="presParOf" srcId="{881C6267-1BC8-4E1F-A7BC-0F15FF91C512}" destId="{D531A098-443C-4463-898E-1E26F1333C14}" srcOrd="0" destOrd="0" presId="urn:microsoft.com/office/officeart/2005/8/layout/orgChart1"/>
    <dgm:cxn modelId="{397CB40F-A7DE-4A09-9AA6-36A35652F89B}" type="presParOf" srcId="{881C6267-1BC8-4E1F-A7BC-0F15FF91C512}" destId="{6C2CE9CA-F748-4F27-AD16-92EB9F70EAB2}" srcOrd="1" destOrd="0" presId="urn:microsoft.com/office/officeart/2005/8/layout/orgChart1"/>
    <dgm:cxn modelId="{A3DD452D-E66F-4FE1-8D81-DBD9A2E4E2CB}" type="presParOf" srcId="{6C2CE9CA-F748-4F27-AD16-92EB9F70EAB2}" destId="{134804E2-2D8E-4FB8-AA76-CFFBA19EEB6D}" srcOrd="0" destOrd="0" presId="urn:microsoft.com/office/officeart/2005/8/layout/orgChart1"/>
    <dgm:cxn modelId="{3F5A3AF7-0377-4FD6-876A-3CE1924B0D53}" type="presParOf" srcId="{134804E2-2D8E-4FB8-AA76-CFFBA19EEB6D}" destId="{90B16024-BE65-4D44-A6B6-A5A6927206CF}" srcOrd="0" destOrd="0" presId="urn:microsoft.com/office/officeart/2005/8/layout/orgChart1"/>
    <dgm:cxn modelId="{6934943A-E44C-49EA-B10E-D417BCF19283}" type="presParOf" srcId="{134804E2-2D8E-4FB8-AA76-CFFBA19EEB6D}" destId="{6E0A2353-62E6-48D9-8BAC-895F8BAAB539}" srcOrd="1" destOrd="0" presId="urn:microsoft.com/office/officeart/2005/8/layout/orgChart1"/>
    <dgm:cxn modelId="{3344C0FB-63ED-495E-95CA-0B5AB92AA8CE}" type="presParOf" srcId="{6C2CE9CA-F748-4F27-AD16-92EB9F70EAB2}" destId="{709244D7-97C7-4442-B989-DDA2BD87AE05}" srcOrd="1" destOrd="0" presId="urn:microsoft.com/office/officeart/2005/8/layout/orgChart1"/>
    <dgm:cxn modelId="{60439C5B-8BBC-4C90-AFFB-B07EC0CE5297}" type="presParOf" srcId="{6C2CE9CA-F748-4F27-AD16-92EB9F70EAB2}" destId="{7409796A-88A7-4733-B13B-5903541120DE}" srcOrd="2" destOrd="0" presId="urn:microsoft.com/office/officeart/2005/8/layout/orgChart1"/>
    <dgm:cxn modelId="{A983DF91-9D59-483D-AE0B-6C012CBE3A3A}" type="presParOf" srcId="{881C6267-1BC8-4E1F-A7BC-0F15FF91C512}" destId="{7E670E1D-8916-4707-95AD-6970EF50D7F2}" srcOrd="2" destOrd="0" presId="urn:microsoft.com/office/officeart/2005/8/layout/orgChart1"/>
    <dgm:cxn modelId="{4D1D9A83-9C45-44CE-9429-40CECFA4C515}" type="presParOf" srcId="{881C6267-1BC8-4E1F-A7BC-0F15FF91C512}" destId="{FDD8A9AA-5DC1-4760-8820-38CDBCBC3B08}" srcOrd="3" destOrd="0" presId="urn:microsoft.com/office/officeart/2005/8/layout/orgChart1"/>
    <dgm:cxn modelId="{63B6A929-1BA8-45BD-908A-DE3AD77DF6E4}" type="presParOf" srcId="{FDD8A9AA-5DC1-4760-8820-38CDBCBC3B08}" destId="{E458E508-81EC-4BA3-AEDC-5F7D052A249B}" srcOrd="0" destOrd="0" presId="urn:microsoft.com/office/officeart/2005/8/layout/orgChart1"/>
    <dgm:cxn modelId="{0708C294-30AE-4F3B-9C1D-7B38BFC5EBF7}" type="presParOf" srcId="{E458E508-81EC-4BA3-AEDC-5F7D052A249B}" destId="{E1400951-2540-4BA6-8453-625502888486}" srcOrd="0" destOrd="0" presId="urn:microsoft.com/office/officeart/2005/8/layout/orgChart1"/>
    <dgm:cxn modelId="{FDD1DCF7-F2AF-4FA0-A8BB-3FA1AA11C4D7}" type="presParOf" srcId="{E458E508-81EC-4BA3-AEDC-5F7D052A249B}" destId="{55EDC227-157D-415F-91AB-CC1DC619624F}" srcOrd="1" destOrd="0" presId="urn:microsoft.com/office/officeart/2005/8/layout/orgChart1"/>
    <dgm:cxn modelId="{183E651E-CF03-415E-A02B-5AB2BB4283B6}" type="presParOf" srcId="{FDD8A9AA-5DC1-4760-8820-38CDBCBC3B08}" destId="{DF60E4D9-5B9D-4690-B11C-FF8DB7CBCDE6}" srcOrd="1" destOrd="0" presId="urn:microsoft.com/office/officeart/2005/8/layout/orgChart1"/>
    <dgm:cxn modelId="{E0EE1291-EBEB-422C-8744-46C33DBCB95B}" type="presParOf" srcId="{FDD8A9AA-5DC1-4760-8820-38CDBCBC3B08}" destId="{39A9CE86-0E2C-4F4F-8912-9F622F282FC7}" srcOrd="2" destOrd="0" presId="urn:microsoft.com/office/officeart/2005/8/layout/orgChart1"/>
    <dgm:cxn modelId="{90D47029-C368-455B-91C6-0D497B4A66D9}" type="presParOf" srcId="{881C6267-1BC8-4E1F-A7BC-0F15FF91C512}" destId="{4DE6C015-A273-4AFF-A888-71CB521581DF}" srcOrd="4" destOrd="0" presId="urn:microsoft.com/office/officeart/2005/8/layout/orgChart1"/>
    <dgm:cxn modelId="{B7FA49F6-2D97-42BF-9114-07C96D4B0D92}" type="presParOf" srcId="{881C6267-1BC8-4E1F-A7BC-0F15FF91C512}" destId="{6FE4EC13-F3D5-4EE8-BEB5-81C0447DEE54}" srcOrd="5" destOrd="0" presId="urn:microsoft.com/office/officeart/2005/8/layout/orgChart1"/>
    <dgm:cxn modelId="{DEC107C6-9AD9-4C74-9D16-C22DA0A14CEF}" type="presParOf" srcId="{6FE4EC13-F3D5-4EE8-BEB5-81C0447DEE54}" destId="{0084467D-36CC-4376-A390-9A1B867215E7}" srcOrd="0" destOrd="0" presId="urn:microsoft.com/office/officeart/2005/8/layout/orgChart1"/>
    <dgm:cxn modelId="{919174C5-3FB1-4912-B081-337828AB8AE5}" type="presParOf" srcId="{0084467D-36CC-4376-A390-9A1B867215E7}" destId="{041AA1CB-2EC9-4705-B43A-D40FFE06454F}" srcOrd="0" destOrd="0" presId="urn:microsoft.com/office/officeart/2005/8/layout/orgChart1"/>
    <dgm:cxn modelId="{F1D8B2C7-67A6-4D08-AE6A-C5C712697F94}" type="presParOf" srcId="{0084467D-36CC-4376-A390-9A1B867215E7}" destId="{A60AB544-108A-462E-BE02-18801E1C6AA6}" srcOrd="1" destOrd="0" presId="urn:microsoft.com/office/officeart/2005/8/layout/orgChart1"/>
    <dgm:cxn modelId="{C8A4E70D-891C-446B-97A5-CF80252580D6}" type="presParOf" srcId="{6FE4EC13-F3D5-4EE8-BEB5-81C0447DEE54}" destId="{7ABDE8E7-6285-46F8-9DE7-34E993DE64AB}" srcOrd="1" destOrd="0" presId="urn:microsoft.com/office/officeart/2005/8/layout/orgChart1"/>
    <dgm:cxn modelId="{C85D6D9E-847C-47B1-864D-921CC7EE59D0}" type="presParOf" srcId="{6FE4EC13-F3D5-4EE8-BEB5-81C0447DEE54}" destId="{18BA872A-D0C7-45E2-AB14-FD41EAAA141A}" srcOrd="2" destOrd="0" presId="urn:microsoft.com/office/officeart/2005/8/layout/orgChart1"/>
    <dgm:cxn modelId="{7D39AEA5-3216-4B8D-BE37-E034F3D862DD}" type="presParOf" srcId="{AB061766-9D79-4D58-B85F-E8FD0DEB699D}" destId="{F5026BB6-1F69-439A-A774-E490383C9319}" srcOrd="2" destOrd="0" presId="urn:microsoft.com/office/officeart/2005/8/layout/orgChart1"/>
    <dgm:cxn modelId="{D1D2C3F4-5111-4BE1-8317-A14C1E071415}" type="presParOf" srcId="{51DA006D-15C8-4A12-BC56-B72FA2B81583}" destId="{7C49BACA-BA83-4509-A77C-06CBA136A27E}" srcOrd="2" destOrd="0" presId="urn:microsoft.com/office/officeart/2005/8/layout/orgChart1"/>
    <dgm:cxn modelId="{60705E9C-7542-480D-AB79-91F4EC731365}" type="presParOf" srcId="{51DA006D-15C8-4A12-BC56-B72FA2B81583}" destId="{DD5F7821-54ED-4EF7-8355-CFC7570340F9}" srcOrd="3" destOrd="0" presId="urn:microsoft.com/office/officeart/2005/8/layout/orgChart1"/>
    <dgm:cxn modelId="{6FA7B66F-CE29-4DE3-8B1C-99D592AD3179}" type="presParOf" srcId="{DD5F7821-54ED-4EF7-8355-CFC7570340F9}" destId="{3B0E0822-DDCE-4643-9EF1-095A69472B91}" srcOrd="0" destOrd="0" presId="urn:microsoft.com/office/officeart/2005/8/layout/orgChart1"/>
    <dgm:cxn modelId="{300ADE98-2E63-4050-8480-3E0C98475ED2}" type="presParOf" srcId="{3B0E0822-DDCE-4643-9EF1-095A69472B91}" destId="{83ADD846-099D-4ACF-86FC-8AE7EC02C0D3}" srcOrd="0" destOrd="0" presId="urn:microsoft.com/office/officeart/2005/8/layout/orgChart1"/>
    <dgm:cxn modelId="{C0ED73F0-C5E3-413E-9540-9DD1833572C3}" type="presParOf" srcId="{3B0E0822-DDCE-4643-9EF1-095A69472B91}" destId="{87CE1857-23F4-43B7-B606-2EC7A9CB4016}" srcOrd="1" destOrd="0" presId="urn:microsoft.com/office/officeart/2005/8/layout/orgChart1"/>
    <dgm:cxn modelId="{CB7119E2-5C2F-479F-9E98-8A1E655C2287}" type="presParOf" srcId="{DD5F7821-54ED-4EF7-8355-CFC7570340F9}" destId="{AC9029F6-DBA1-42BD-B627-D258458E6DAF}" srcOrd="1" destOrd="0" presId="urn:microsoft.com/office/officeart/2005/8/layout/orgChart1"/>
    <dgm:cxn modelId="{6D53EA6F-0E34-4061-B314-3F650F647338}" type="presParOf" srcId="{AC9029F6-DBA1-42BD-B627-D258458E6DAF}" destId="{BE024E57-9841-4002-926F-02DA1756F485}" srcOrd="0" destOrd="0" presId="urn:microsoft.com/office/officeart/2005/8/layout/orgChart1"/>
    <dgm:cxn modelId="{A7A70289-883A-48EF-866C-0417C90F0E66}" type="presParOf" srcId="{AC9029F6-DBA1-42BD-B627-D258458E6DAF}" destId="{7CBDBD00-F412-4869-A85D-D6E2E23BC63B}" srcOrd="1" destOrd="0" presId="urn:microsoft.com/office/officeart/2005/8/layout/orgChart1"/>
    <dgm:cxn modelId="{A7F468D5-48F0-40FE-ACBF-A42D310EA237}" type="presParOf" srcId="{7CBDBD00-F412-4869-A85D-D6E2E23BC63B}" destId="{30A47592-B5EC-4094-B564-4B0076D7AF79}" srcOrd="0" destOrd="0" presId="urn:microsoft.com/office/officeart/2005/8/layout/orgChart1"/>
    <dgm:cxn modelId="{1FE82F69-BC54-4027-8223-B42EE44694D1}" type="presParOf" srcId="{30A47592-B5EC-4094-B564-4B0076D7AF79}" destId="{8BE4DF36-2786-46CA-BC16-C169DF972744}" srcOrd="0" destOrd="0" presId="urn:microsoft.com/office/officeart/2005/8/layout/orgChart1"/>
    <dgm:cxn modelId="{A5FF94FA-EF4E-48B9-87DC-3915E8CF7C8A}" type="presParOf" srcId="{30A47592-B5EC-4094-B564-4B0076D7AF79}" destId="{0424C504-A4D2-405D-89B9-F02222D49962}" srcOrd="1" destOrd="0" presId="urn:microsoft.com/office/officeart/2005/8/layout/orgChart1"/>
    <dgm:cxn modelId="{F4F48C6F-D511-4D7D-A2F0-BBBFF8659E42}" type="presParOf" srcId="{7CBDBD00-F412-4869-A85D-D6E2E23BC63B}" destId="{B09E18C8-3943-42D9-A4C1-90AA8B4985B7}" srcOrd="1" destOrd="0" presId="urn:microsoft.com/office/officeart/2005/8/layout/orgChart1"/>
    <dgm:cxn modelId="{3559D9D6-232B-4DAD-996A-A73734625924}" type="presParOf" srcId="{7CBDBD00-F412-4869-A85D-D6E2E23BC63B}" destId="{737C5E0E-EA4D-4F52-9A1E-457E52382A75}" srcOrd="2" destOrd="0" presId="urn:microsoft.com/office/officeart/2005/8/layout/orgChart1"/>
    <dgm:cxn modelId="{D61B0199-FD29-40D7-8E2F-DC09119D1A83}" type="presParOf" srcId="{AC9029F6-DBA1-42BD-B627-D258458E6DAF}" destId="{6E91BC52-68EE-41BF-99E8-618AAEE6A2A0}" srcOrd="2" destOrd="0" presId="urn:microsoft.com/office/officeart/2005/8/layout/orgChart1"/>
    <dgm:cxn modelId="{7FED7FDE-34CC-4705-9776-89B4E8A1EB57}" type="presParOf" srcId="{AC9029F6-DBA1-42BD-B627-D258458E6DAF}" destId="{4730BB07-348F-4BE3-8CCC-B342790D6CC5}" srcOrd="3" destOrd="0" presId="urn:microsoft.com/office/officeart/2005/8/layout/orgChart1"/>
    <dgm:cxn modelId="{9364364F-0A9B-41F6-8731-FF395F9829BC}" type="presParOf" srcId="{4730BB07-348F-4BE3-8CCC-B342790D6CC5}" destId="{AF35D981-2F59-499B-8423-659F994C709E}" srcOrd="0" destOrd="0" presId="urn:microsoft.com/office/officeart/2005/8/layout/orgChart1"/>
    <dgm:cxn modelId="{9C5240B6-2E2F-453F-94E3-5150F611E14E}" type="presParOf" srcId="{AF35D981-2F59-499B-8423-659F994C709E}" destId="{AF421424-4EFE-4494-80B6-A094CC6E64EE}" srcOrd="0" destOrd="0" presId="urn:microsoft.com/office/officeart/2005/8/layout/orgChart1"/>
    <dgm:cxn modelId="{8E79F3A3-2BD7-4B09-BC25-A3C63642C8E8}" type="presParOf" srcId="{AF35D981-2F59-499B-8423-659F994C709E}" destId="{4CF792B4-3A06-4F11-BE55-8C4B68FC0ECB}" srcOrd="1" destOrd="0" presId="urn:microsoft.com/office/officeart/2005/8/layout/orgChart1"/>
    <dgm:cxn modelId="{E499F293-37B8-46AA-814F-DA02816BB1BF}" type="presParOf" srcId="{4730BB07-348F-4BE3-8CCC-B342790D6CC5}" destId="{41E7C56F-AB8A-40C6-AB69-C2CD8B88CE42}" srcOrd="1" destOrd="0" presId="urn:microsoft.com/office/officeart/2005/8/layout/orgChart1"/>
    <dgm:cxn modelId="{A6FA6452-D316-438C-BB3D-F80FF8278E12}" type="presParOf" srcId="{4730BB07-348F-4BE3-8CCC-B342790D6CC5}" destId="{791158AC-206B-4107-9237-BA59DE5AA25D}" srcOrd="2" destOrd="0" presId="urn:microsoft.com/office/officeart/2005/8/layout/orgChart1"/>
    <dgm:cxn modelId="{3C47CD9C-377A-422D-8E6F-9D304E9102FC}" type="presParOf" srcId="{AC9029F6-DBA1-42BD-B627-D258458E6DAF}" destId="{43898919-AB5A-48FD-8C0E-B5368C080A5D}" srcOrd="4" destOrd="0" presId="urn:microsoft.com/office/officeart/2005/8/layout/orgChart1"/>
    <dgm:cxn modelId="{788C63B3-EBB4-4C04-AD1E-91AE5C41E1F0}" type="presParOf" srcId="{AC9029F6-DBA1-42BD-B627-D258458E6DAF}" destId="{7B5EC330-A9F4-4A61-AB26-0274B2CF5011}" srcOrd="5" destOrd="0" presId="urn:microsoft.com/office/officeart/2005/8/layout/orgChart1"/>
    <dgm:cxn modelId="{B59D5030-30C9-43B8-83F7-DB6ADEF11013}" type="presParOf" srcId="{7B5EC330-A9F4-4A61-AB26-0274B2CF5011}" destId="{E2A35738-BE09-4EE0-AA47-B66E04BD305A}" srcOrd="0" destOrd="0" presId="urn:microsoft.com/office/officeart/2005/8/layout/orgChart1"/>
    <dgm:cxn modelId="{C7A3BB69-5603-4B6A-9DC7-3B2CC5D9BD24}" type="presParOf" srcId="{E2A35738-BE09-4EE0-AA47-B66E04BD305A}" destId="{E84867FD-4973-44D7-8500-74BBA8F83780}" srcOrd="0" destOrd="0" presId="urn:microsoft.com/office/officeart/2005/8/layout/orgChart1"/>
    <dgm:cxn modelId="{ACFA906C-9570-4727-B450-63AFDFFD0B9B}" type="presParOf" srcId="{E2A35738-BE09-4EE0-AA47-B66E04BD305A}" destId="{A2A386E5-F17B-48EB-B3AE-697333F02F28}" srcOrd="1" destOrd="0" presId="urn:microsoft.com/office/officeart/2005/8/layout/orgChart1"/>
    <dgm:cxn modelId="{4A30E945-0637-4ECB-9EDD-7D8E14B576C4}" type="presParOf" srcId="{7B5EC330-A9F4-4A61-AB26-0274B2CF5011}" destId="{8CBE29DB-782E-4D83-9FBD-B5BE503F7AEE}" srcOrd="1" destOrd="0" presId="urn:microsoft.com/office/officeart/2005/8/layout/orgChart1"/>
    <dgm:cxn modelId="{2263D9F9-9DBB-4F64-B89F-FFFE118AF517}" type="presParOf" srcId="{7B5EC330-A9F4-4A61-AB26-0274B2CF5011}" destId="{B773B6F0-4CED-45F1-85A8-8F9691C1F661}" srcOrd="2" destOrd="0" presId="urn:microsoft.com/office/officeart/2005/8/layout/orgChart1"/>
    <dgm:cxn modelId="{B5D2B940-1313-4E25-98A1-87F8F11E33D7}" type="presParOf" srcId="{DD5F7821-54ED-4EF7-8355-CFC7570340F9}" destId="{AF52E6F2-4602-4ADB-A147-C80924D68EAA}" srcOrd="2" destOrd="0" presId="urn:microsoft.com/office/officeart/2005/8/layout/orgChart1"/>
    <dgm:cxn modelId="{593E405B-CA0F-41A8-9BA4-131C9F641463}" type="presParOf" srcId="{51DA006D-15C8-4A12-BC56-B72FA2B81583}" destId="{DB79AA5C-05B1-4AC6-A3D4-87D84BE905BD}" srcOrd="4" destOrd="0" presId="urn:microsoft.com/office/officeart/2005/8/layout/orgChart1"/>
    <dgm:cxn modelId="{B3C04E06-BB4C-477A-981D-B30A6AADA5E1}" type="presParOf" srcId="{51DA006D-15C8-4A12-BC56-B72FA2B81583}" destId="{8E4FB1A5-BCCC-4F57-BCDB-85ADC0B484A7}" srcOrd="5" destOrd="0" presId="urn:microsoft.com/office/officeart/2005/8/layout/orgChart1"/>
    <dgm:cxn modelId="{3C51C144-EABE-4889-8BEE-1A4461CF4210}" type="presParOf" srcId="{8E4FB1A5-BCCC-4F57-BCDB-85ADC0B484A7}" destId="{3DF0653F-C0BC-4B0A-8181-75ADC8694C3C}" srcOrd="0" destOrd="0" presId="urn:microsoft.com/office/officeart/2005/8/layout/orgChart1"/>
    <dgm:cxn modelId="{5AD71FBC-BFBC-41C3-B18B-BD94200C4F0D}" type="presParOf" srcId="{3DF0653F-C0BC-4B0A-8181-75ADC8694C3C}" destId="{F766C875-029B-4BAC-BEF8-854236D8854B}" srcOrd="0" destOrd="0" presId="urn:microsoft.com/office/officeart/2005/8/layout/orgChart1"/>
    <dgm:cxn modelId="{E9B19BEA-75BF-4275-88B6-314E0309F0AA}" type="presParOf" srcId="{3DF0653F-C0BC-4B0A-8181-75ADC8694C3C}" destId="{D73F7A46-A5E1-467A-802F-032D3C9E826F}" srcOrd="1" destOrd="0" presId="urn:microsoft.com/office/officeart/2005/8/layout/orgChart1"/>
    <dgm:cxn modelId="{446B8FE1-A44D-48DF-A497-C78EEBA2BC55}" type="presParOf" srcId="{8E4FB1A5-BCCC-4F57-BCDB-85ADC0B484A7}" destId="{CD8A87DA-2357-4FE1-93EA-95ABD89C7CC2}" srcOrd="1" destOrd="0" presId="urn:microsoft.com/office/officeart/2005/8/layout/orgChart1"/>
    <dgm:cxn modelId="{2ACBF69C-AFB7-4A00-BE99-ADB83551E0DC}" type="presParOf" srcId="{CD8A87DA-2357-4FE1-93EA-95ABD89C7CC2}" destId="{B8CFA88E-895C-43DD-8F47-6FEC7F25953C}" srcOrd="0" destOrd="0" presId="urn:microsoft.com/office/officeart/2005/8/layout/orgChart1"/>
    <dgm:cxn modelId="{12609A19-2C75-41A3-A844-6380C97EF5AB}" type="presParOf" srcId="{CD8A87DA-2357-4FE1-93EA-95ABD89C7CC2}" destId="{E725E754-1FCD-4C3E-8FBD-55F094EB8962}" srcOrd="1" destOrd="0" presId="urn:microsoft.com/office/officeart/2005/8/layout/orgChart1"/>
    <dgm:cxn modelId="{64AE02E9-BDCF-476C-826D-FA77F91C599C}" type="presParOf" srcId="{E725E754-1FCD-4C3E-8FBD-55F094EB8962}" destId="{A4C5F561-4245-4826-9BA8-8E2183D2D0E4}" srcOrd="0" destOrd="0" presId="urn:microsoft.com/office/officeart/2005/8/layout/orgChart1"/>
    <dgm:cxn modelId="{9C6CF458-E7AD-45FB-811B-26B9A456B4DA}" type="presParOf" srcId="{A4C5F561-4245-4826-9BA8-8E2183D2D0E4}" destId="{9EDA800A-D14A-4CE9-A3D8-DA1FA965F4B1}" srcOrd="0" destOrd="0" presId="urn:microsoft.com/office/officeart/2005/8/layout/orgChart1"/>
    <dgm:cxn modelId="{C62B2E4D-E651-42CB-9A28-2AD8B0911194}" type="presParOf" srcId="{A4C5F561-4245-4826-9BA8-8E2183D2D0E4}" destId="{146A72A9-F1BE-4B2E-B60E-185E36CEF966}" srcOrd="1" destOrd="0" presId="urn:microsoft.com/office/officeart/2005/8/layout/orgChart1"/>
    <dgm:cxn modelId="{D4281605-105F-4C44-A4C0-852C7ABA1F14}" type="presParOf" srcId="{E725E754-1FCD-4C3E-8FBD-55F094EB8962}" destId="{CF299FBF-B054-42AC-AA27-A3758980BDFE}" srcOrd="1" destOrd="0" presId="urn:microsoft.com/office/officeart/2005/8/layout/orgChart1"/>
    <dgm:cxn modelId="{4BDDC258-3698-44D4-928D-B9DC07200428}" type="presParOf" srcId="{E725E754-1FCD-4C3E-8FBD-55F094EB8962}" destId="{3EF30A83-F3D9-4E51-B926-B0A99346E71D}" srcOrd="2" destOrd="0" presId="urn:microsoft.com/office/officeart/2005/8/layout/orgChart1"/>
    <dgm:cxn modelId="{C978C84A-DE42-467F-A3E9-65245AB15CC3}" type="presParOf" srcId="{CD8A87DA-2357-4FE1-93EA-95ABD89C7CC2}" destId="{302BD838-E901-40D5-8F6B-BCC83E836220}" srcOrd="2" destOrd="0" presId="urn:microsoft.com/office/officeart/2005/8/layout/orgChart1"/>
    <dgm:cxn modelId="{7A2EC6EE-EF09-449A-A392-D6D092CCA046}" type="presParOf" srcId="{CD8A87DA-2357-4FE1-93EA-95ABD89C7CC2}" destId="{B637FFC9-95AF-4740-B91C-EB6777E166AB}" srcOrd="3" destOrd="0" presId="urn:microsoft.com/office/officeart/2005/8/layout/orgChart1"/>
    <dgm:cxn modelId="{4C57D433-533B-444C-AE42-4F8CFD050216}" type="presParOf" srcId="{B637FFC9-95AF-4740-B91C-EB6777E166AB}" destId="{2F7E76FA-1489-4680-9186-C0BAFC6F5794}" srcOrd="0" destOrd="0" presId="urn:microsoft.com/office/officeart/2005/8/layout/orgChart1"/>
    <dgm:cxn modelId="{65FBCC33-D781-4840-BBBD-65175C773BB0}" type="presParOf" srcId="{2F7E76FA-1489-4680-9186-C0BAFC6F5794}" destId="{7DA5EFDA-9BD2-4231-945E-329802FA22FB}" srcOrd="0" destOrd="0" presId="urn:microsoft.com/office/officeart/2005/8/layout/orgChart1"/>
    <dgm:cxn modelId="{8E711B6E-3529-49B1-ABD1-518FD3617D81}" type="presParOf" srcId="{2F7E76FA-1489-4680-9186-C0BAFC6F5794}" destId="{F8839B23-079F-47AD-A78F-EE6397E4EF33}" srcOrd="1" destOrd="0" presId="urn:microsoft.com/office/officeart/2005/8/layout/orgChart1"/>
    <dgm:cxn modelId="{6DB73138-2B09-45A7-A35B-15FA7F3B48CE}" type="presParOf" srcId="{B637FFC9-95AF-4740-B91C-EB6777E166AB}" destId="{FD2A5AC8-B68F-45BC-B127-45B8E327B157}" srcOrd="1" destOrd="0" presId="urn:microsoft.com/office/officeart/2005/8/layout/orgChart1"/>
    <dgm:cxn modelId="{D3C20B37-D6C0-4DB4-8CF4-10C40DDB87C1}" type="presParOf" srcId="{B637FFC9-95AF-4740-B91C-EB6777E166AB}" destId="{C7B4472F-8BD2-43CB-9EEC-4C1DBDE2C016}" srcOrd="2" destOrd="0" presId="urn:microsoft.com/office/officeart/2005/8/layout/orgChart1"/>
    <dgm:cxn modelId="{E3EA8195-0028-4141-B65B-77263E701B51}" type="presParOf" srcId="{CD8A87DA-2357-4FE1-93EA-95ABD89C7CC2}" destId="{A259EAB2-0981-4ACB-972D-1DDB3DD6EF93}" srcOrd="4" destOrd="0" presId="urn:microsoft.com/office/officeart/2005/8/layout/orgChart1"/>
    <dgm:cxn modelId="{63EC1B89-351F-4D46-8F69-2C2099BF4937}" type="presParOf" srcId="{CD8A87DA-2357-4FE1-93EA-95ABD89C7CC2}" destId="{4A806285-D8C5-4908-836B-5F0988A99B2E}" srcOrd="5" destOrd="0" presId="urn:microsoft.com/office/officeart/2005/8/layout/orgChart1"/>
    <dgm:cxn modelId="{754823BF-1A05-4051-91DE-197732D967F3}" type="presParOf" srcId="{4A806285-D8C5-4908-836B-5F0988A99B2E}" destId="{A03546D0-5BFD-4589-A3FD-F389100A629D}" srcOrd="0" destOrd="0" presId="urn:microsoft.com/office/officeart/2005/8/layout/orgChart1"/>
    <dgm:cxn modelId="{3CEC60EE-02EC-403A-AFF3-8AA8741B73F8}" type="presParOf" srcId="{A03546D0-5BFD-4589-A3FD-F389100A629D}" destId="{68A08DAF-4BB8-4020-9019-83034F74CF50}" srcOrd="0" destOrd="0" presId="urn:microsoft.com/office/officeart/2005/8/layout/orgChart1"/>
    <dgm:cxn modelId="{90C67296-5B65-4A28-85EA-088329604E82}" type="presParOf" srcId="{A03546D0-5BFD-4589-A3FD-F389100A629D}" destId="{8EDB6118-3CC6-43EC-BCF5-A5F97350AF91}" srcOrd="1" destOrd="0" presId="urn:microsoft.com/office/officeart/2005/8/layout/orgChart1"/>
    <dgm:cxn modelId="{2FD0FAA2-99CF-42FF-96BC-56751B462B7E}" type="presParOf" srcId="{4A806285-D8C5-4908-836B-5F0988A99B2E}" destId="{467DCF8B-84C0-4864-83C1-BC41CFC2CB8F}" srcOrd="1" destOrd="0" presId="urn:microsoft.com/office/officeart/2005/8/layout/orgChart1"/>
    <dgm:cxn modelId="{9882409D-2F99-4682-88E6-CACA6A37DA5A}" type="presParOf" srcId="{4A806285-D8C5-4908-836B-5F0988A99B2E}" destId="{A9D96AE4-C0DD-4F56-90E1-9261190570C6}" srcOrd="2" destOrd="0" presId="urn:microsoft.com/office/officeart/2005/8/layout/orgChart1"/>
    <dgm:cxn modelId="{6C1C3C9E-EE93-4339-9E8C-9D8A8DE7E25E}" type="presParOf" srcId="{8E4FB1A5-BCCC-4F57-BCDB-85ADC0B484A7}" destId="{5D06277C-0E0B-4574-8078-874284EEA527}" srcOrd="2" destOrd="0" presId="urn:microsoft.com/office/officeart/2005/8/layout/orgChart1"/>
    <dgm:cxn modelId="{E1778414-DEF5-411E-B8FA-A9AB62413868}" type="presParOf" srcId="{6EB55B03-B232-4657-8181-51FC474E7BE9}" destId="{1524E78F-ABFF-46B4-8F82-3C85084B29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FEE15-350C-443A-B073-9019E5903D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AAE7450-9B5B-41C8-8DC7-A93A4F8A1E71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  <a:latin typeface="+mj-lt"/>
            </a:rPr>
            <a:t>Impact on technology</a:t>
          </a:r>
        </a:p>
      </dgm:t>
    </dgm:pt>
    <dgm:pt modelId="{C3E15EDF-5AA7-4903-9D5B-F30EF1CB9CF0}" type="parTrans" cxnId="{341609A6-286E-4741-8EB3-5EC35F05332D}">
      <dgm:prSet/>
      <dgm:spPr/>
      <dgm:t>
        <a:bodyPr/>
        <a:lstStyle/>
        <a:p>
          <a:endParaRPr lang="en-AU"/>
        </a:p>
      </dgm:t>
    </dgm:pt>
    <dgm:pt modelId="{DAC74944-9FDA-417E-8E0C-792868CE353D}" type="sibTrans" cxnId="{341609A6-286E-4741-8EB3-5EC35F05332D}">
      <dgm:prSet/>
      <dgm:spPr/>
      <dgm:t>
        <a:bodyPr/>
        <a:lstStyle/>
        <a:p>
          <a:endParaRPr lang="en-AU"/>
        </a:p>
      </dgm:t>
    </dgm:pt>
    <dgm:pt modelId="{A74BF0DD-0FF6-4211-B88C-309148A79B3A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7</a:t>
          </a:r>
        </a:p>
      </dgm:t>
    </dgm:pt>
    <dgm:pt modelId="{B39B590A-E0C5-4FDA-B77A-146AAD7EA150}" type="parTrans" cxnId="{CCBBCF0D-AD9F-426B-868B-7DE1AE3C2D88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B7FF7EDD-E5D6-4D5F-A7E3-BEEEA8AA6614}" type="sibTrans" cxnId="{CCBBCF0D-AD9F-426B-868B-7DE1AE3C2D88}">
      <dgm:prSet/>
      <dgm:spPr/>
      <dgm:t>
        <a:bodyPr/>
        <a:lstStyle/>
        <a:p>
          <a:endParaRPr lang="en-AU"/>
        </a:p>
      </dgm:t>
    </dgm:pt>
    <dgm:pt modelId="{B707E209-9EC3-4329-A03C-FD298B66011F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9</a:t>
          </a:r>
        </a:p>
      </dgm:t>
    </dgm:pt>
    <dgm:pt modelId="{AF191469-D1DF-4E49-BDAD-B61C8342757D}" type="parTrans" cxnId="{D890F090-BBEE-4BF0-8C08-EC6BD37FD771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F499A58E-F115-464C-8D1F-FEE565391B2D}" type="sibTrans" cxnId="{D890F090-BBEE-4BF0-8C08-EC6BD37FD771}">
      <dgm:prSet/>
      <dgm:spPr/>
      <dgm:t>
        <a:bodyPr/>
        <a:lstStyle/>
        <a:p>
          <a:endParaRPr lang="en-AU"/>
        </a:p>
      </dgm:t>
    </dgm:pt>
    <dgm:pt modelId="{F3B4FB94-8B15-440B-AF51-AE9FFEBAC290}">
      <dgm:prSet phldrT="[Text]"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8</a:t>
          </a:r>
        </a:p>
      </dgm:t>
    </dgm:pt>
    <dgm:pt modelId="{7515ECF6-B965-4342-A297-3930933F3B15}" type="sibTrans" cxnId="{010CF4F9-4E33-4852-BAD2-889024B710FB}">
      <dgm:prSet/>
      <dgm:spPr/>
      <dgm:t>
        <a:bodyPr/>
        <a:lstStyle/>
        <a:p>
          <a:endParaRPr lang="en-AU"/>
        </a:p>
      </dgm:t>
    </dgm:pt>
    <dgm:pt modelId="{97EB6BB1-1237-44C7-AEBC-C9730723D7B3}" type="parTrans" cxnId="{010CF4F9-4E33-4852-BAD2-889024B710FB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9E59E136-9677-4BA4-BB8C-E1F00D95B97B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7.1</a:t>
          </a:r>
          <a:endParaRPr lang="en-AU" sz="1000" dirty="0"/>
        </a:p>
      </dgm:t>
    </dgm:pt>
    <dgm:pt modelId="{4398D2F1-705C-4729-863B-9B955F754CFB}" type="parTrans" cxnId="{56C8D472-2856-4037-8869-DE3A60BA04DA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6803137E-377F-42B8-81EC-E11186922C96}" type="sibTrans" cxnId="{56C8D472-2856-4037-8869-DE3A60BA04DA}">
      <dgm:prSet/>
      <dgm:spPr/>
      <dgm:t>
        <a:bodyPr/>
        <a:lstStyle/>
        <a:p>
          <a:endParaRPr lang="en-AU"/>
        </a:p>
      </dgm:t>
    </dgm:pt>
    <dgm:pt modelId="{CA7A2A5C-6574-4291-A7D6-7F0B8474FF52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7.2</a:t>
          </a:r>
          <a:endParaRPr lang="en-AU" sz="1000" dirty="0"/>
        </a:p>
      </dgm:t>
    </dgm:pt>
    <dgm:pt modelId="{665D1266-55C2-471A-9CE0-29B0D322C213}" type="parTrans" cxnId="{8C009D1A-DC38-41DF-AB42-724CD6C9EFF5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85973A5D-A45D-42E7-8DFA-2A8994963925}" type="sibTrans" cxnId="{8C009D1A-DC38-41DF-AB42-724CD6C9EFF5}">
      <dgm:prSet/>
      <dgm:spPr/>
      <dgm:t>
        <a:bodyPr/>
        <a:lstStyle/>
        <a:p>
          <a:endParaRPr lang="en-AU"/>
        </a:p>
      </dgm:t>
    </dgm:pt>
    <dgm:pt modelId="{F38F7EE6-7179-4608-8A8B-565CB18E228F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7.3</a:t>
          </a:r>
          <a:endParaRPr lang="en-AU" sz="1000" dirty="0"/>
        </a:p>
      </dgm:t>
    </dgm:pt>
    <dgm:pt modelId="{9E5D0B3D-FFE3-49F3-95CF-507EB1ECC14C}" type="parTrans" cxnId="{D5CF5DA9-450B-42DD-A95A-E6B4C6F5CF14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7B357C8F-188D-4D59-B61F-00AFD38F96F5}" type="sibTrans" cxnId="{D5CF5DA9-450B-42DD-A95A-E6B4C6F5CF14}">
      <dgm:prSet/>
      <dgm:spPr/>
      <dgm:t>
        <a:bodyPr/>
        <a:lstStyle/>
        <a:p>
          <a:endParaRPr lang="en-AU"/>
        </a:p>
      </dgm:t>
    </dgm:pt>
    <dgm:pt modelId="{D9786C5D-63B1-4EDC-BEFA-1DB5A54BB73A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8.1</a:t>
          </a:r>
          <a:endParaRPr lang="en-AU" sz="1000" dirty="0"/>
        </a:p>
      </dgm:t>
    </dgm:pt>
    <dgm:pt modelId="{99F8272E-801D-4FED-821F-5F3AB692BBA4}" type="parTrans" cxnId="{57F95EF6-E514-4645-A4CB-4F646E33EFF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8FE82F58-3934-45EF-B6EB-EDCF135B563C}" type="sibTrans" cxnId="{57F95EF6-E514-4645-A4CB-4F646E33EFFE}">
      <dgm:prSet/>
      <dgm:spPr/>
      <dgm:t>
        <a:bodyPr/>
        <a:lstStyle/>
        <a:p>
          <a:endParaRPr lang="en-AU"/>
        </a:p>
      </dgm:t>
    </dgm:pt>
    <dgm:pt modelId="{DE258443-4F0E-4B32-B81A-1242C39819C4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8.2</a:t>
          </a:r>
          <a:endParaRPr lang="en-AU" sz="1000" dirty="0"/>
        </a:p>
      </dgm:t>
    </dgm:pt>
    <dgm:pt modelId="{DE07D891-3AF5-479A-ABC5-6ACE60AB5E16}" type="parTrans" cxnId="{98D2F043-D0FD-457F-BB32-1A378BD38FA3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2EC251CC-15C1-4C2C-A5B9-3E93D270B359}" type="sibTrans" cxnId="{98D2F043-D0FD-457F-BB32-1A378BD38FA3}">
      <dgm:prSet/>
      <dgm:spPr/>
      <dgm:t>
        <a:bodyPr/>
        <a:lstStyle/>
        <a:p>
          <a:endParaRPr lang="en-AU"/>
        </a:p>
      </dgm:t>
    </dgm:pt>
    <dgm:pt modelId="{87F524DD-4E61-414F-A945-FBAFD7939604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8.3</a:t>
          </a:r>
          <a:endParaRPr lang="en-AU" sz="1000" dirty="0"/>
        </a:p>
      </dgm:t>
    </dgm:pt>
    <dgm:pt modelId="{68C87BAC-0FBC-4F86-8B13-1A8912968ED5}" type="parTrans" cxnId="{6BED92CC-F545-4157-AFE5-B2EF4EF46D00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361335AE-640C-43B9-B980-5CC61619956F}" type="sibTrans" cxnId="{6BED92CC-F545-4157-AFE5-B2EF4EF46D00}">
      <dgm:prSet/>
      <dgm:spPr/>
      <dgm:t>
        <a:bodyPr/>
        <a:lstStyle/>
        <a:p>
          <a:endParaRPr lang="en-AU"/>
        </a:p>
      </dgm:t>
    </dgm:pt>
    <dgm:pt modelId="{39005130-4AD6-427B-8A5B-7ECDAA2FC72D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9.1</a:t>
          </a:r>
          <a:endParaRPr lang="en-AU" sz="1000" dirty="0"/>
        </a:p>
      </dgm:t>
    </dgm:pt>
    <dgm:pt modelId="{37206A1F-679A-4CC9-9DAA-249063E1DCED}" type="parTrans" cxnId="{0ECC3E2A-3D78-45C6-AEA6-11854483407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1E0595E3-5E3C-41C7-A5D8-B86092EED0D6}" type="sibTrans" cxnId="{0ECC3E2A-3D78-45C6-AEA6-11854483407E}">
      <dgm:prSet/>
      <dgm:spPr/>
      <dgm:t>
        <a:bodyPr/>
        <a:lstStyle/>
        <a:p>
          <a:endParaRPr lang="en-AU"/>
        </a:p>
      </dgm:t>
    </dgm:pt>
    <dgm:pt modelId="{0A809E90-5C07-459B-999A-679ADE84D5CB}">
      <dgm:prSet custT="1"/>
      <dgm:spPr>
        <a:solidFill>
          <a:srgbClr val="F2F2F2"/>
        </a:solidFill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9.2</a:t>
          </a:r>
          <a:endParaRPr lang="en-AU" sz="1000" dirty="0"/>
        </a:p>
      </dgm:t>
    </dgm:pt>
    <dgm:pt modelId="{2E0F1D58-C0E6-4006-8754-8D1EB7512DF3}" type="parTrans" cxnId="{8119726C-5712-4E0A-8255-4244F82C84DE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25AF2B78-7A39-43D1-AEFA-6FC745EF8FCD}" type="sibTrans" cxnId="{8119726C-5712-4E0A-8255-4244F82C84DE}">
      <dgm:prSet/>
      <dgm:spPr/>
      <dgm:t>
        <a:bodyPr/>
        <a:lstStyle/>
        <a:p>
          <a:endParaRPr lang="en-AU"/>
        </a:p>
      </dgm:t>
    </dgm:pt>
    <dgm:pt modelId="{B219565C-DA5D-41FB-9BB2-F7A829EFDEA2}">
      <dgm:prSet custT="1"/>
      <dgm:spPr>
        <a:solidFill>
          <a:srgbClr val="F2F2F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sz="1000" dirty="0">
              <a:solidFill>
                <a:schemeClr val="tx1"/>
              </a:solidFill>
            </a:rPr>
            <a:t>Impact 9.3</a:t>
          </a:r>
          <a:endParaRPr lang="en-AU" sz="1000" dirty="0"/>
        </a:p>
      </dgm:t>
    </dgm:pt>
    <dgm:pt modelId="{6D494109-0DE6-48AF-A4E3-55C7630F2DC3}" type="parTrans" cxnId="{C50FF840-2E1A-4E8C-9114-01FC9EA1F089}">
      <dgm:prSet/>
      <dgm:spPr>
        <a:ln>
          <a:solidFill>
            <a:schemeClr val="tx2"/>
          </a:solidFill>
        </a:ln>
      </dgm:spPr>
      <dgm:t>
        <a:bodyPr/>
        <a:lstStyle/>
        <a:p>
          <a:endParaRPr lang="en-AU"/>
        </a:p>
      </dgm:t>
    </dgm:pt>
    <dgm:pt modelId="{435196FF-CE15-4202-AB52-9DA988057D06}" type="sibTrans" cxnId="{C50FF840-2E1A-4E8C-9114-01FC9EA1F089}">
      <dgm:prSet/>
      <dgm:spPr/>
      <dgm:t>
        <a:bodyPr/>
        <a:lstStyle/>
        <a:p>
          <a:endParaRPr lang="en-AU"/>
        </a:p>
      </dgm:t>
    </dgm:pt>
    <dgm:pt modelId="{763AF1B1-7F5F-404F-A9F8-E8EFA7FF8174}" type="pres">
      <dgm:prSet presAssocID="{330FEE15-350C-443A-B073-9019E5903D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B55B03-B232-4657-8181-51FC474E7BE9}" type="pres">
      <dgm:prSet presAssocID="{BAAE7450-9B5B-41C8-8DC7-A93A4F8A1E71}" presName="hierRoot1" presStyleCnt="0">
        <dgm:presLayoutVars>
          <dgm:hierBranch val="init"/>
        </dgm:presLayoutVars>
      </dgm:prSet>
      <dgm:spPr/>
    </dgm:pt>
    <dgm:pt modelId="{C5A67792-CEF7-43D0-8A34-937D3E352465}" type="pres">
      <dgm:prSet presAssocID="{BAAE7450-9B5B-41C8-8DC7-A93A4F8A1E71}" presName="rootComposite1" presStyleCnt="0"/>
      <dgm:spPr/>
    </dgm:pt>
    <dgm:pt modelId="{DAE39B7C-DE8F-4719-89C9-6586246E1184}" type="pres">
      <dgm:prSet presAssocID="{BAAE7450-9B5B-41C8-8DC7-A93A4F8A1E71}" presName="rootText1" presStyleLbl="node0" presStyleIdx="0" presStyleCnt="1" custScaleX="130107">
        <dgm:presLayoutVars>
          <dgm:chPref val="3"/>
        </dgm:presLayoutVars>
      </dgm:prSet>
      <dgm:spPr/>
    </dgm:pt>
    <dgm:pt modelId="{BF4A8E48-8DFB-45CC-A4C8-5848AC351480}" type="pres">
      <dgm:prSet presAssocID="{BAAE7450-9B5B-41C8-8DC7-A93A4F8A1E71}" presName="rootConnector1" presStyleLbl="node1" presStyleIdx="0" presStyleCnt="0"/>
      <dgm:spPr/>
    </dgm:pt>
    <dgm:pt modelId="{51DA006D-15C8-4A12-BC56-B72FA2B81583}" type="pres">
      <dgm:prSet presAssocID="{BAAE7450-9B5B-41C8-8DC7-A93A4F8A1E71}" presName="hierChild2" presStyleCnt="0"/>
      <dgm:spPr/>
    </dgm:pt>
    <dgm:pt modelId="{913AAD7D-AAE5-4644-9A06-F3C4F9D241B2}" type="pres">
      <dgm:prSet presAssocID="{B39B590A-E0C5-4FDA-B77A-146AAD7EA150}" presName="Name37" presStyleLbl="parChTrans1D2" presStyleIdx="0" presStyleCnt="3"/>
      <dgm:spPr/>
    </dgm:pt>
    <dgm:pt modelId="{AB061766-9D79-4D58-B85F-E8FD0DEB699D}" type="pres">
      <dgm:prSet presAssocID="{A74BF0DD-0FF6-4211-B88C-309148A79B3A}" presName="hierRoot2" presStyleCnt="0">
        <dgm:presLayoutVars>
          <dgm:hierBranch val="init"/>
        </dgm:presLayoutVars>
      </dgm:prSet>
      <dgm:spPr/>
    </dgm:pt>
    <dgm:pt modelId="{5A85E7A8-05B6-4B42-BFFF-194F7A163CA2}" type="pres">
      <dgm:prSet presAssocID="{A74BF0DD-0FF6-4211-B88C-309148A79B3A}" presName="rootComposite" presStyleCnt="0"/>
      <dgm:spPr/>
    </dgm:pt>
    <dgm:pt modelId="{3D8A6901-1CC8-4353-ABB2-D83C4AC6F541}" type="pres">
      <dgm:prSet presAssocID="{A74BF0DD-0FF6-4211-B88C-309148A79B3A}" presName="rootText" presStyleLbl="node2" presStyleIdx="0" presStyleCnt="3">
        <dgm:presLayoutVars>
          <dgm:chPref val="3"/>
        </dgm:presLayoutVars>
      </dgm:prSet>
      <dgm:spPr/>
    </dgm:pt>
    <dgm:pt modelId="{561CBE02-60CB-4D6A-B026-7ECBAE73FBAC}" type="pres">
      <dgm:prSet presAssocID="{A74BF0DD-0FF6-4211-B88C-309148A79B3A}" presName="rootConnector" presStyleLbl="node2" presStyleIdx="0" presStyleCnt="3"/>
      <dgm:spPr/>
    </dgm:pt>
    <dgm:pt modelId="{881C6267-1BC8-4E1F-A7BC-0F15FF91C512}" type="pres">
      <dgm:prSet presAssocID="{A74BF0DD-0FF6-4211-B88C-309148A79B3A}" presName="hierChild4" presStyleCnt="0"/>
      <dgm:spPr/>
    </dgm:pt>
    <dgm:pt modelId="{D531A098-443C-4463-898E-1E26F1333C14}" type="pres">
      <dgm:prSet presAssocID="{4398D2F1-705C-4729-863B-9B955F754CFB}" presName="Name37" presStyleLbl="parChTrans1D3" presStyleIdx="0" presStyleCnt="9"/>
      <dgm:spPr/>
    </dgm:pt>
    <dgm:pt modelId="{6C2CE9CA-F748-4F27-AD16-92EB9F70EAB2}" type="pres">
      <dgm:prSet presAssocID="{9E59E136-9677-4BA4-BB8C-E1F00D95B97B}" presName="hierRoot2" presStyleCnt="0">
        <dgm:presLayoutVars>
          <dgm:hierBranch val="init"/>
        </dgm:presLayoutVars>
      </dgm:prSet>
      <dgm:spPr/>
    </dgm:pt>
    <dgm:pt modelId="{134804E2-2D8E-4FB8-AA76-CFFBA19EEB6D}" type="pres">
      <dgm:prSet presAssocID="{9E59E136-9677-4BA4-BB8C-E1F00D95B97B}" presName="rootComposite" presStyleCnt="0"/>
      <dgm:spPr/>
    </dgm:pt>
    <dgm:pt modelId="{90B16024-BE65-4D44-A6B6-A5A6927206CF}" type="pres">
      <dgm:prSet presAssocID="{9E59E136-9677-4BA4-BB8C-E1F00D95B97B}" presName="rootText" presStyleLbl="node3" presStyleIdx="0" presStyleCnt="9">
        <dgm:presLayoutVars>
          <dgm:chPref val="3"/>
        </dgm:presLayoutVars>
      </dgm:prSet>
      <dgm:spPr/>
    </dgm:pt>
    <dgm:pt modelId="{6E0A2353-62E6-48D9-8BAC-895F8BAAB539}" type="pres">
      <dgm:prSet presAssocID="{9E59E136-9677-4BA4-BB8C-E1F00D95B97B}" presName="rootConnector" presStyleLbl="node3" presStyleIdx="0" presStyleCnt="9"/>
      <dgm:spPr/>
    </dgm:pt>
    <dgm:pt modelId="{709244D7-97C7-4442-B989-DDA2BD87AE05}" type="pres">
      <dgm:prSet presAssocID="{9E59E136-9677-4BA4-BB8C-E1F00D95B97B}" presName="hierChild4" presStyleCnt="0"/>
      <dgm:spPr/>
    </dgm:pt>
    <dgm:pt modelId="{7409796A-88A7-4733-B13B-5903541120DE}" type="pres">
      <dgm:prSet presAssocID="{9E59E136-9677-4BA4-BB8C-E1F00D95B97B}" presName="hierChild5" presStyleCnt="0"/>
      <dgm:spPr/>
    </dgm:pt>
    <dgm:pt modelId="{7E670E1D-8916-4707-95AD-6970EF50D7F2}" type="pres">
      <dgm:prSet presAssocID="{665D1266-55C2-471A-9CE0-29B0D322C213}" presName="Name37" presStyleLbl="parChTrans1D3" presStyleIdx="1" presStyleCnt="9"/>
      <dgm:spPr/>
    </dgm:pt>
    <dgm:pt modelId="{FDD8A9AA-5DC1-4760-8820-38CDBCBC3B08}" type="pres">
      <dgm:prSet presAssocID="{CA7A2A5C-6574-4291-A7D6-7F0B8474FF52}" presName="hierRoot2" presStyleCnt="0">
        <dgm:presLayoutVars>
          <dgm:hierBranch val="init"/>
        </dgm:presLayoutVars>
      </dgm:prSet>
      <dgm:spPr/>
    </dgm:pt>
    <dgm:pt modelId="{E458E508-81EC-4BA3-AEDC-5F7D052A249B}" type="pres">
      <dgm:prSet presAssocID="{CA7A2A5C-6574-4291-A7D6-7F0B8474FF52}" presName="rootComposite" presStyleCnt="0"/>
      <dgm:spPr/>
    </dgm:pt>
    <dgm:pt modelId="{E1400951-2540-4BA6-8453-625502888486}" type="pres">
      <dgm:prSet presAssocID="{CA7A2A5C-6574-4291-A7D6-7F0B8474FF52}" presName="rootText" presStyleLbl="node3" presStyleIdx="1" presStyleCnt="9">
        <dgm:presLayoutVars>
          <dgm:chPref val="3"/>
        </dgm:presLayoutVars>
      </dgm:prSet>
      <dgm:spPr/>
    </dgm:pt>
    <dgm:pt modelId="{55EDC227-157D-415F-91AB-CC1DC619624F}" type="pres">
      <dgm:prSet presAssocID="{CA7A2A5C-6574-4291-A7D6-7F0B8474FF52}" presName="rootConnector" presStyleLbl="node3" presStyleIdx="1" presStyleCnt="9"/>
      <dgm:spPr/>
    </dgm:pt>
    <dgm:pt modelId="{DF60E4D9-5B9D-4690-B11C-FF8DB7CBCDE6}" type="pres">
      <dgm:prSet presAssocID="{CA7A2A5C-6574-4291-A7D6-7F0B8474FF52}" presName="hierChild4" presStyleCnt="0"/>
      <dgm:spPr/>
    </dgm:pt>
    <dgm:pt modelId="{39A9CE86-0E2C-4F4F-8912-9F622F282FC7}" type="pres">
      <dgm:prSet presAssocID="{CA7A2A5C-6574-4291-A7D6-7F0B8474FF52}" presName="hierChild5" presStyleCnt="0"/>
      <dgm:spPr/>
    </dgm:pt>
    <dgm:pt modelId="{4DE6C015-A273-4AFF-A888-71CB521581DF}" type="pres">
      <dgm:prSet presAssocID="{9E5D0B3D-FFE3-49F3-95CF-507EB1ECC14C}" presName="Name37" presStyleLbl="parChTrans1D3" presStyleIdx="2" presStyleCnt="9"/>
      <dgm:spPr/>
    </dgm:pt>
    <dgm:pt modelId="{6FE4EC13-F3D5-4EE8-BEB5-81C0447DEE54}" type="pres">
      <dgm:prSet presAssocID="{F38F7EE6-7179-4608-8A8B-565CB18E228F}" presName="hierRoot2" presStyleCnt="0">
        <dgm:presLayoutVars>
          <dgm:hierBranch val="init"/>
        </dgm:presLayoutVars>
      </dgm:prSet>
      <dgm:spPr/>
    </dgm:pt>
    <dgm:pt modelId="{0084467D-36CC-4376-A390-9A1B867215E7}" type="pres">
      <dgm:prSet presAssocID="{F38F7EE6-7179-4608-8A8B-565CB18E228F}" presName="rootComposite" presStyleCnt="0"/>
      <dgm:spPr/>
    </dgm:pt>
    <dgm:pt modelId="{041AA1CB-2EC9-4705-B43A-D40FFE06454F}" type="pres">
      <dgm:prSet presAssocID="{F38F7EE6-7179-4608-8A8B-565CB18E228F}" presName="rootText" presStyleLbl="node3" presStyleIdx="2" presStyleCnt="9">
        <dgm:presLayoutVars>
          <dgm:chPref val="3"/>
        </dgm:presLayoutVars>
      </dgm:prSet>
      <dgm:spPr/>
    </dgm:pt>
    <dgm:pt modelId="{A60AB544-108A-462E-BE02-18801E1C6AA6}" type="pres">
      <dgm:prSet presAssocID="{F38F7EE6-7179-4608-8A8B-565CB18E228F}" presName="rootConnector" presStyleLbl="node3" presStyleIdx="2" presStyleCnt="9"/>
      <dgm:spPr/>
    </dgm:pt>
    <dgm:pt modelId="{7ABDE8E7-6285-46F8-9DE7-34E993DE64AB}" type="pres">
      <dgm:prSet presAssocID="{F38F7EE6-7179-4608-8A8B-565CB18E228F}" presName="hierChild4" presStyleCnt="0"/>
      <dgm:spPr/>
    </dgm:pt>
    <dgm:pt modelId="{18BA872A-D0C7-45E2-AB14-FD41EAAA141A}" type="pres">
      <dgm:prSet presAssocID="{F38F7EE6-7179-4608-8A8B-565CB18E228F}" presName="hierChild5" presStyleCnt="0"/>
      <dgm:spPr/>
    </dgm:pt>
    <dgm:pt modelId="{F5026BB6-1F69-439A-A774-E490383C9319}" type="pres">
      <dgm:prSet presAssocID="{A74BF0DD-0FF6-4211-B88C-309148A79B3A}" presName="hierChild5" presStyleCnt="0"/>
      <dgm:spPr/>
    </dgm:pt>
    <dgm:pt modelId="{7C49BACA-BA83-4509-A77C-06CBA136A27E}" type="pres">
      <dgm:prSet presAssocID="{97EB6BB1-1237-44C7-AEBC-C9730723D7B3}" presName="Name37" presStyleLbl="parChTrans1D2" presStyleIdx="1" presStyleCnt="3"/>
      <dgm:spPr/>
    </dgm:pt>
    <dgm:pt modelId="{DD5F7821-54ED-4EF7-8355-CFC7570340F9}" type="pres">
      <dgm:prSet presAssocID="{F3B4FB94-8B15-440B-AF51-AE9FFEBAC290}" presName="hierRoot2" presStyleCnt="0">
        <dgm:presLayoutVars>
          <dgm:hierBranch val="init"/>
        </dgm:presLayoutVars>
      </dgm:prSet>
      <dgm:spPr/>
    </dgm:pt>
    <dgm:pt modelId="{3B0E0822-DDCE-4643-9EF1-095A69472B91}" type="pres">
      <dgm:prSet presAssocID="{F3B4FB94-8B15-440B-AF51-AE9FFEBAC290}" presName="rootComposite" presStyleCnt="0"/>
      <dgm:spPr/>
    </dgm:pt>
    <dgm:pt modelId="{83ADD846-099D-4ACF-86FC-8AE7EC02C0D3}" type="pres">
      <dgm:prSet presAssocID="{F3B4FB94-8B15-440B-AF51-AE9FFEBAC290}" presName="rootText" presStyleLbl="node2" presStyleIdx="1" presStyleCnt="3">
        <dgm:presLayoutVars>
          <dgm:chPref val="3"/>
        </dgm:presLayoutVars>
      </dgm:prSet>
      <dgm:spPr/>
    </dgm:pt>
    <dgm:pt modelId="{87CE1857-23F4-43B7-B606-2EC7A9CB4016}" type="pres">
      <dgm:prSet presAssocID="{F3B4FB94-8B15-440B-AF51-AE9FFEBAC290}" presName="rootConnector" presStyleLbl="node2" presStyleIdx="1" presStyleCnt="3"/>
      <dgm:spPr/>
    </dgm:pt>
    <dgm:pt modelId="{AC9029F6-DBA1-42BD-B627-D258458E6DAF}" type="pres">
      <dgm:prSet presAssocID="{F3B4FB94-8B15-440B-AF51-AE9FFEBAC290}" presName="hierChild4" presStyleCnt="0"/>
      <dgm:spPr/>
    </dgm:pt>
    <dgm:pt modelId="{BE024E57-9841-4002-926F-02DA1756F485}" type="pres">
      <dgm:prSet presAssocID="{99F8272E-801D-4FED-821F-5F3AB692BBA4}" presName="Name37" presStyleLbl="parChTrans1D3" presStyleIdx="3" presStyleCnt="9"/>
      <dgm:spPr/>
    </dgm:pt>
    <dgm:pt modelId="{7CBDBD00-F412-4869-A85D-D6E2E23BC63B}" type="pres">
      <dgm:prSet presAssocID="{D9786C5D-63B1-4EDC-BEFA-1DB5A54BB73A}" presName="hierRoot2" presStyleCnt="0">
        <dgm:presLayoutVars>
          <dgm:hierBranch val="init"/>
        </dgm:presLayoutVars>
      </dgm:prSet>
      <dgm:spPr/>
    </dgm:pt>
    <dgm:pt modelId="{30A47592-B5EC-4094-B564-4B0076D7AF79}" type="pres">
      <dgm:prSet presAssocID="{D9786C5D-63B1-4EDC-BEFA-1DB5A54BB73A}" presName="rootComposite" presStyleCnt="0"/>
      <dgm:spPr/>
    </dgm:pt>
    <dgm:pt modelId="{8BE4DF36-2786-46CA-BC16-C169DF972744}" type="pres">
      <dgm:prSet presAssocID="{D9786C5D-63B1-4EDC-BEFA-1DB5A54BB73A}" presName="rootText" presStyleLbl="node3" presStyleIdx="3" presStyleCnt="9">
        <dgm:presLayoutVars>
          <dgm:chPref val="3"/>
        </dgm:presLayoutVars>
      </dgm:prSet>
      <dgm:spPr/>
    </dgm:pt>
    <dgm:pt modelId="{0424C504-A4D2-405D-89B9-F02222D49962}" type="pres">
      <dgm:prSet presAssocID="{D9786C5D-63B1-4EDC-BEFA-1DB5A54BB73A}" presName="rootConnector" presStyleLbl="node3" presStyleIdx="3" presStyleCnt="9"/>
      <dgm:spPr/>
    </dgm:pt>
    <dgm:pt modelId="{B09E18C8-3943-42D9-A4C1-90AA8B4985B7}" type="pres">
      <dgm:prSet presAssocID="{D9786C5D-63B1-4EDC-BEFA-1DB5A54BB73A}" presName="hierChild4" presStyleCnt="0"/>
      <dgm:spPr/>
    </dgm:pt>
    <dgm:pt modelId="{737C5E0E-EA4D-4F52-9A1E-457E52382A75}" type="pres">
      <dgm:prSet presAssocID="{D9786C5D-63B1-4EDC-BEFA-1DB5A54BB73A}" presName="hierChild5" presStyleCnt="0"/>
      <dgm:spPr/>
    </dgm:pt>
    <dgm:pt modelId="{6E91BC52-68EE-41BF-99E8-618AAEE6A2A0}" type="pres">
      <dgm:prSet presAssocID="{DE07D891-3AF5-479A-ABC5-6ACE60AB5E16}" presName="Name37" presStyleLbl="parChTrans1D3" presStyleIdx="4" presStyleCnt="9"/>
      <dgm:spPr/>
    </dgm:pt>
    <dgm:pt modelId="{4730BB07-348F-4BE3-8CCC-B342790D6CC5}" type="pres">
      <dgm:prSet presAssocID="{DE258443-4F0E-4B32-B81A-1242C39819C4}" presName="hierRoot2" presStyleCnt="0">
        <dgm:presLayoutVars>
          <dgm:hierBranch val="init"/>
        </dgm:presLayoutVars>
      </dgm:prSet>
      <dgm:spPr/>
    </dgm:pt>
    <dgm:pt modelId="{AF35D981-2F59-499B-8423-659F994C709E}" type="pres">
      <dgm:prSet presAssocID="{DE258443-4F0E-4B32-B81A-1242C39819C4}" presName="rootComposite" presStyleCnt="0"/>
      <dgm:spPr/>
    </dgm:pt>
    <dgm:pt modelId="{AF421424-4EFE-4494-80B6-A094CC6E64EE}" type="pres">
      <dgm:prSet presAssocID="{DE258443-4F0E-4B32-B81A-1242C39819C4}" presName="rootText" presStyleLbl="node3" presStyleIdx="4" presStyleCnt="9">
        <dgm:presLayoutVars>
          <dgm:chPref val="3"/>
        </dgm:presLayoutVars>
      </dgm:prSet>
      <dgm:spPr/>
    </dgm:pt>
    <dgm:pt modelId="{4CF792B4-3A06-4F11-BE55-8C4B68FC0ECB}" type="pres">
      <dgm:prSet presAssocID="{DE258443-4F0E-4B32-B81A-1242C39819C4}" presName="rootConnector" presStyleLbl="node3" presStyleIdx="4" presStyleCnt="9"/>
      <dgm:spPr/>
    </dgm:pt>
    <dgm:pt modelId="{41E7C56F-AB8A-40C6-AB69-C2CD8B88CE42}" type="pres">
      <dgm:prSet presAssocID="{DE258443-4F0E-4B32-B81A-1242C39819C4}" presName="hierChild4" presStyleCnt="0"/>
      <dgm:spPr/>
    </dgm:pt>
    <dgm:pt modelId="{791158AC-206B-4107-9237-BA59DE5AA25D}" type="pres">
      <dgm:prSet presAssocID="{DE258443-4F0E-4B32-B81A-1242C39819C4}" presName="hierChild5" presStyleCnt="0"/>
      <dgm:spPr/>
    </dgm:pt>
    <dgm:pt modelId="{43898919-AB5A-48FD-8C0E-B5368C080A5D}" type="pres">
      <dgm:prSet presAssocID="{68C87BAC-0FBC-4F86-8B13-1A8912968ED5}" presName="Name37" presStyleLbl="parChTrans1D3" presStyleIdx="5" presStyleCnt="9"/>
      <dgm:spPr/>
    </dgm:pt>
    <dgm:pt modelId="{7B5EC330-A9F4-4A61-AB26-0274B2CF5011}" type="pres">
      <dgm:prSet presAssocID="{87F524DD-4E61-414F-A945-FBAFD7939604}" presName="hierRoot2" presStyleCnt="0">
        <dgm:presLayoutVars>
          <dgm:hierBranch val="init"/>
        </dgm:presLayoutVars>
      </dgm:prSet>
      <dgm:spPr/>
    </dgm:pt>
    <dgm:pt modelId="{E2A35738-BE09-4EE0-AA47-B66E04BD305A}" type="pres">
      <dgm:prSet presAssocID="{87F524DD-4E61-414F-A945-FBAFD7939604}" presName="rootComposite" presStyleCnt="0"/>
      <dgm:spPr/>
    </dgm:pt>
    <dgm:pt modelId="{E84867FD-4973-44D7-8500-74BBA8F83780}" type="pres">
      <dgm:prSet presAssocID="{87F524DD-4E61-414F-A945-FBAFD7939604}" presName="rootText" presStyleLbl="node3" presStyleIdx="5" presStyleCnt="9">
        <dgm:presLayoutVars>
          <dgm:chPref val="3"/>
        </dgm:presLayoutVars>
      </dgm:prSet>
      <dgm:spPr/>
    </dgm:pt>
    <dgm:pt modelId="{A2A386E5-F17B-48EB-B3AE-697333F02F28}" type="pres">
      <dgm:prSet presAssocID="{87F524DD-4E61-414F-A945-FBAFD7939604}" presName="rootConnector" presStyleLbl="node3" presStyleIdx="5" presStyleCnt="9"/>
      <dgm:spPr/>
    </dgm:pt>
    <dgm:pt modelId="{8CBE29DB-782E-4D83-9FBD-B5BE503F7AEE}" type="pres">
      <dgm:prSet presAssocID="{87F524DD-4E61-414F-A945-FBAFD7939604}" presName="hierChild4" presStyleCnt="0"/>
      <dgm:spPr/>
    </dgm:pt>
    <dgm:pt modelId="{B773B6F0-4CED-45F1-85A8-8F9691C1F661}" type="pres">
      <dgm:prSet presAssocID="{87F524DD-4E61-414F-A945-FBAFD7939604}" presName="hierChild5" presStyleCnt="0"/>
      <dgm:spPr/>
    </dgm:pt>
    <dgm:pt modelId="{AF52E6F2-4602-4ADB-A147-C80924D68EAA}" type="pres">
      <dgm:prSet presAssocID="{F3B4FB94-8B15-440B-AF51-AE9FFEBAC290}" presName="hierChild5" presStyleCnt="0"/>
      <dgm:spPr/>
    </dgm:pt>
    <dgm:pt modelId="{DB79AA5C-05B1-4AC6-A3D4-87D84BE905BD}" type="pres">
      <dgm:prSet presAssocID="{AF191469-D1DF-4E49-BDAD-B61C8342757D}" presName="Name37" presStyleLbl="parChTrans1D2" presStyleIdx="2" presStyleCnt="3"/>
      <dgm:spPr/>
    </dgm:pt>
    <dgm:pt modelId="{8E4FB1A5-BCCC-4F57-BCDB-85ADC0B484A7}" type="pres">
      <dgm:prSet presAssocID="{B707E209-9EC3-4329-A03C-FD298B66011F}" presName="hierRoot2" presStyleCnt="0">
        <dgm:presLayoutVars>
          <dgm:hierBranch val="init"/>
        </dgm:presLayoutVars>
      </dgm:prSet>
      <dgm:spPr/>
    </dgm:pt>
    <dgm:pt modelId="{3DF0653F-C0BC-4B0A-8181-75ADC8694C3C}" type="pres">
      <dgm:prSet presAssocID="{B707E209-9EC3-4329-A03C-FD298B66011F}" presName="rootComposite" presStyleCnt="0"/>
      <dgm:spPr/>
    </dgm:pt>
    <dgm:pt modelId="{F766C875-029B-4BAC-BEF8-854236D8854B}" type="pres">
      <dgm:prSet presAssocID="{B707E209-9EC3-4329-A03C-FD298B66011F}" presName="rootText" presStyleLbl="node2" presStyleIdx="2" presStyleCnt="3">
        <dgm:presLayoutVars>
          <dgm:chPref val="3"/>
        </dgm:presLayoutVars>
      </dgm:prSet>
      <dgm:spPr/>
    </dgm:pt>
    <dgm:pt modelId="{D73F7A46-A5E1-467A-802F-032D3C9E826F}" type="pres">
      <dgm:prSet presAssocID="{B707E209-9EC3-4329-A03C-FD298B66011F}" presName="rootConnector" presStyleLbl="node2" presStyleIdx="2" presStyleCnt="3"/>
      <dgm:spPr/>
    </dgm:pt>
    <dgm:pt modelId="{CD8A87DA-2357-4FE1-93EA-95ABD89C7CC2}" type="pres">
      <dgm:prSet presAssocID="{B707E209-9EC3-4329-A03C-FD298B66011F}" presName="hierChild4" presStyleCnt="0"/>
      <dgm:spPr/>
    </dgm:pt>
    <dgm:pt modelId="{B8CFA88E-895C-43DD-8F47-6FEC7F25953C}" type="pres">
      <dgm:prSet presAssocID="{37206A1F-679A-4CC9-9DAA-249063E1DCED}" presName="Name37" presStyleLbl="parChTrans1D3" presStyleIdx="6" presStyleCnt="9"/>
      <dgm:spPr/>
    </dgm:pt>
    <dgm:pt modelId="{E725E754-1FCD-4C3E-8FBD-55F094EB8962}" type="pres">
      <dgm:prSet presAssocID="{39005130-4AD6-427B-8A5B-7ECDAA2FC72D}" presName="hierRoot2" presStyleCnt="0">
        <dgm:presLayoutVars>
          <dgm:hierBranch val="init"/>
        </dgm:presLayoutVars>
      </dgm:prSet>
      <dgm:spPr/>
    </dgm:pt>
    <dgm:pt modelId="{A4C5F561-4245-4826-9BA8-8E2183D2D0E4}" type="pres">
      <dgm:prSet presAssocID="{39005130-4AD6-427B-8A5B-7ECDAA2FC72D}" presName="rootComposite" presStyleCnt="0"/>
      <dgm:spPr/>
    </dgm:pt>
    <dgm:pt modelId="{9EDA800A-D14A-4CE9-A3D8-DA1FA965F4B1}" type="pres">
      <dgm:prSet presAssocID="{39005130-4AD6-427B-8A5B-7ECDAA2FC72D}" presName="rootText" presStyleLbl="node3" presStyleIdx="6" presStyleCnt="9">
        <dgm:presLayoutVars>
          <dgm:chPref val="3"/>
        </dgm:presLayoutVars>
      </dgm:prSet>
      <dgm:spPr/>
    </dgm:pt>
    <dgm:pt modelId="{146A72A9-F1BE-4B2E-B60E-185E36CEF966}" type="pres">
      <dgm:prSet presAssocID="{39005130-4AD6-427B-8A5B-7ECDAA2FC72D}" presName="rootConnector" presStyleLbl="node3" presStyleIdx="6" presStyleCnt="9"/>
      <dgm:spPr/>
    </dgm:pt>
    <dgm:pt modelId="{CF299FBF-B054-42AC-AA27-A3758980BDFE}" type="pres">
      <dgm:prSet presAssocID="{39005130-4AD6-427B-8A5B-7ECDAA2FC72D}" presName="hierChild4" presStyleCnt="0"/>
      <dgm:spPr/>
    </dgm:pt>
    <dgm:pt modelId="{3EF30A83-F3D9-4E51-B926-B0A99346E71D}" type="pres">
      <dgm:prSet presAssocID="{39005130-4AD6-427B-8A5B-7ECDAA2FC72D}" presName="hierChild5" presStyleCnt="0"/>
      <dgm:spPr/>
    </dgm:pt>
    <dgm:pt modelId="{302BD838-E901-40D5-8F6B-BCC83E836220}" type="pres">
      <dgm:prSet presAssocID="{2E0F1D58-C0E6-4006-8754-8D1EB7512DF3}" presName="Name37" presStyleLbl="parChTrans1D3" presStyleIdx="7" presStyleCnt="9"/>
      <dgm:spPr/>
    </dgm:pt>
    <dgm:pt modelId="{B637FFC9-95AF-4740-B91C-EB6777E166AB}" type="pres">
      <dgm:prSet presAssocID="{0A809E90-5C07-459B-999A-679ADE84D5CB}" presName="hierRoot2" presStyleCnt="0">
        <dgm:presLayoutVars>
          <dgm:hierBranch val="init"/>
        </dgm:presLayoutVars>
      </dgm:prSet>
      <dgm:spPr/>
    </dgm:pt>
    <dgm:pt modelId="{2F7E76FA-1489-4680-9186-C0BAFC6F5794}" type="pres">
      <dgm:prSet presAssocID="{0A809E90-5C07-459B-999A-679ADE84D5CB}" presName="rootComposite" presStyleCnt="0"/>
      <dgm:spPr/>
    </dgm:pt>
    <dgm:pt modelId="{7DA5EFDA-9BD2-4231-945E-329802FA22FB}" type="pres">
      <dgm:prSet presAssocID="{0A809E90-5C07-459B-999A-679ADE84D5CB}" presName="rootText" presStyleLbl="node3" presStyleIdx="7" presStyleCnt="9">
        <dgm:presLayoutVars>
          <dgm:chPref val="3"/>
        </dgm:presLayoutVars>
      </dgm:prSet>
      <dgm:spPr/>
    </dgm:pt>
    <dgm:pt modelId="{F8839B23-079F-47AD-A78F-EE6397E4EF33}" type="pres">
      <dgm:prSet presAssocID="{0A809E90-5C07-459B-999A-679ADE84D5CB}" presName="rootConnector" presStyleLbl="node3" presStyleIdx="7" presStyleCnt="9"/>
      <dgm:spPr/>
    </dgm:pt>
    <dgm:pt modelId="{FD2A5AC8-B68F-45BC-B127-45B8E327B157}" type="pres">
      <dgm:prSet presAssocID="{0A809E90-5C07-459B-999A-679ADE84D5CB}" presName="hierChild4" presStyleCnt="0"/>
      <dgm:spPr/>
    </dgm:pt>
    <dgm:pt modelId="{C7B4472F-8BD2-43CB-9EEC-4C1DBDE2C016}" type="pres">
      <dgm:prSet presAssocID="{0A809E90-5C07-459B-999A-679ADE84D5CB}" presName="hierChild5" presStyleCnt="0"/>
      <dgm:spPr/>
    </dgm:pt>
    <dgm:pt modelId="{A259EAB2-0981-4ACB-972D-1DDB3DD6EF93}" type="pres">
      <dgm:prSet presAssocID="{6D494109-0DE6-48AF-A4E3-55C7630F2DC3}" presName="Name37" presStyleLbl="parChTrans1D3" presStyleIdx="8" presStyleCnt="9"/>
      <dgm:spPr/>
    </dgm:pt>
    <dgm:pt modelId="{4A806285-D8C5-4908-836B-5F0988A99B2E}" type="pres">
      <dgm:prSet presAssocID="{B219565C-DA5D-41FB-9BB2-F7A829EFDEA2}" presName="hierRoot2" presStyleCnt="0">
        <dgm:presLayoutVars>
          <dgm:hierBranch val="init"/>
        </dgm:presLayoutVars>
      </dgm:prSet>
      <dgm:spPr/>
    </dgm:pt>
    <dgm:pt modelId="{A03546D0-5BFD-4589-A3FD-F389100A629D}" type="pres">
      <dgm:prSet presAssocID="{B219565C-DA5D-41FB-9BB2-F7A829EFDEA2}" presName="rootComposite" presStyleCnt="0"/>
      <dgm:spPr/>
    </dgm:pt>
    <dgm:pt modelId="{68A08DAF-4BB8-4020-9019-83034F74CF50}" type="pres">
      <dgm:prSet presAssocID="{B219565C-DA5D-41FB-9BB2-F7A829EFDEA2}" presName="rootText" presStyleLbl="node3" presStyleIdx="8" presStyleCnt="9">
        <dgm:presLayoutVars>
          <dgm:chPref val="3"/>
        </dgm:presLayoutVars>
      </dgm:prSet>
      <dgm:spPr/>
    </dgm:pt>
    <dgm:pt modelId="{8EDB6118-3CC6-43EC-BCF5-A5F97350AF91}" type="pres">
      <dgm:prSet presAssocID="{B219565C-DA5D-41FB-9BB2-F7A829EFDEA2}" presName="rootConnector" presStyleLbl="node3" presStyleIdx="8" presStyleCnt="9"/>
      <dgm:spPr/>
    </dgm:pt>
    <dgm:pt modelId="{467DCF8B-84C0-4864-83C1-BC41CFC2CB8F}" type="pres">
      <dgm:prSet presAssocID="{B219565C-DA5D-41FB-9BB2-F7A829EFDEA2}" presName="hierChild4" presStyleCnt="0"/>
      <dgm:spPr/>
    </dgm:pt>
    <dgm:pt modelId="{A9D96AE4-C0DD-4F56-90E1-9261190570C6}" type="pres">
      <dgm:prSet presAssocID="{B219565C-DA5D-41FB-9BB2-F7A829EFDEA2}" presName="hierChild5" presStyleCnt="0"/>
      <dgm:spPr/>
    </dgm:pt>
    <dgm:pt modelId="{5D06277C-0E0B-4574-8078-874284EEA527}" type="pres">
      <dgm:prSet presAssocID="{B707E209-9EC3-4329-A03C-FD298B66011F}" presName="hierChild5" presStyleCnt="0"/>
      <dgm:spPr/>
    </dgm:pt>
    <dgm:pt modelId="{1524E78F-ABFF-46B4-8F82-3C85084B2974}" type="pres">
      <dgm:prSet presAssocID="{BAAE7450-9B5B-41C8-8DC7-A93A4F8A1E71}" presName="hierChild3" presStyleCnt="0"/>
      <dgm:spPr/>
    </dgm:pt>
  </dgm:ptLst>
  <dgm:cxnLst>
    <dgm:cxn modelId="{CCBBCF0D-AD9F-426B-868B-7DE1AE3C2D88}" srcId="{BAAE7450-9B5B-41C8-8DC7-A93A4F8A1E71}" destId="{A74BF0DD-0FF6-4211-B88C-309148A79B3A}" srcOrd="0" destOrd="0" parTransId="{B39B590A-E0C5-4FDA-B77A-146AAD7EA150}" sibTransId="{B7FF7EDD-E5D6-4D5F-A7E3-BEEEA8AA6614}"/>
    <dgm:cxn modelId="{FA762810-327F-4652-8BF7-A8B3D92E230E}" type="presOf" srcId="{6D494109-0DE6-48AF-A4E3-55C7630F2DC3}" destId="{A259EAB2-0981-4ACB-972D-1DDB3DD6EF93}" srcOrd="0" destOrd="0" presId="urn:microsoft.com/office/officeart/2005/8/layout/orgChart1"/>
    <dgm:cxn modelId="{8C009D1A-DC38-41DF-AB42-724CD6C9EFF5}" srcId="{A74BF0DD-0FF6-4211-B88C-309148A79B3A}" destId="{CA7A2A5C-6574-4291-A7D6-7F0B8474FF52}" srcOrd="1" destOrd="0" parTransId="{665D1266-55C2-471A-9CE0-29B0D322C213}" sibTransId="{85973A5D-A45D-42E7-8DFA-2A8994963925}"/>
    <dgm:cxn modelId="{99D10C22-29BA-4826-8CD4-FA3FCDE90EDD}" type="presOf" srcId="{B707E209-9EC3-4329-A03C-FD298B66011F}" destId="{F766C875-029B-4BAC-BEF8-854236D8854B}" srcOrd="0" destOrd="0" presId="urn:microsoft.com/office/officeart/2005/8/layout/orgChart1"/>
    <dgm:cxn modelId="{6B816D28-C15E-42F6-A06D-CADE9D2CB176}" type="presOf" srcId="{B219565C-DA5D-41FB-9BB2-F7A829EFDEA2}" destId="{68A08DAF-4BB8-4020-9019-83034F74CF50}" srcOrd="0" destOrd="0" presId="urn:microsoft.com/office/officeart/2005/8/layout/orgChart1"/>
    <dgm:cxn modelId="{0ECC3E2A-3D78-45C6-AEA6-11854483407E}" srcId="{B707E209-9EC3-4329-A03C-FD298B66011F}" destId="{39005130-4AD6-427B-8A5B-7ECDAA2FC72D}" srcOrd="0" destOrd="0" parTransId="{37206A1F-679A-4CC9-9DAA-249063E1DCED}" sibTransId="{1E0595E3-5E3C-41C7-A5D8-B86092EED0D6}"/>
    <dgm:cxn modelId="{6037422B-119B-48C2-9302-32308DD33C6D}" type="presOf" srcId="{37206A1F-679A-4CC9-9DAA-249063E1DCED}" destId="{B8CFA88E-895C-43DD-8F47-6FEC7F25953C}" srcOrd="0" destOrd="0" presId="urn:microsoft.com/office/officeart/2005/8/layout/orgChart1"/>
    <dgm:cxn modelId="{672F922E-D4F4-42A9-962D-EE41A82BC2C6}" type="presOf" srcId="{D9786C5D-63B1-4EDC-BEFA-1DB5A54BB73A}" destId="{0424C504-A4D2-405D-89B9-F02222D49962}" srcOrd="1" destOrd="0" presId="urn:microsoft.com/office/officeart/2005/8/layout/orgChart1"/>
    <dgm:cxn modelId="{E4E3BF37-AA83-4892-8299-C7705AF4954F}" type="presOf" srcId="{97EB6BB1-1237-44C7-AEBC-C9730723D7B3}" destId="{7C49BACA-BA83-4509-A77C-06CBA136A27E}" srcOrd="0" destOrd="0" presId="urn:microsoft.com/office/officeart/2005/8/layout/orgChart1"/>
    <dgm:cxn modelId="{EEE3143F-6141-4C36-9483-ADC4D07F8AE2}" type="presOf" srcId="{B39B590A-E0C5-4FDA-B77A-146AAD7EA150}" destId="{913AAD7D-AAE5-4644-9A06-F3C4F9D241B2}" srcOrd="0" destOrd="0" presId="urn:microsoft.com/office/officeart/2005/8/layout/orgChart1"/>
    <dgm:cxn modelId="{9257A040-15D7-4758-AC3B-5339BCD4F0C1}" type="presOf" srcId="{87F524DD-4E61-414F-A945-FBAFD7939604}" destId="{E84867FD-4973-44D7-8500-74BBA8F83780}" srcOrd="0" destOrd="0" presId="urn:microsoft.com/office/officeart/2005/8/layout/orgChart1"/>
    <dgm:cxn modelId="{C50FF840-2E1A-4E8C-9114-01FC9EA1F089}" srcId="{B707E209-9EC3-4329-A03C-FD298B66011F}" destId="{B219565C-DA5D-41FB-9BB2-F7A829EFDEA2}" srcOrd="2" destOrd="0" parTransId="{6D494109-0DE6-48AF-A4E3-55C7630F2DC3}" sibTransId="{435196FF-CE15-4202-AB52-9DA988057D06}"/>
    <dgm:cxn modelId="{9A87E25C-2986-44A8-AFF2-D51B040813C6}" type="presOf" srcId="{CA7A2A5C-6574-4291-A7D6-7F0B8474FF52}" destId="{55EDC227-157D-415F-91AB-CC1DC619624F}" srcOrd="1" destOrd="0" presId="urn:microsoft.com/office/officeart/2005/8/layout/orgChart1"/>
    <dgm:cxn modelId="{3B65F941-B486-483F-8594-730A2DF9E716}" type="presOf" srcId="{9E5D0B3D-FFE3-49F3-95CF-507EB1ECC14C}" destId="{4DE6C015-A273-4AFF-A888-71CB521581DF}" srcOrd="0" destOrd="0" presId="urn:microsoft.com/office/officeart/2005/8/layout/orgChart1"/>
    <dgm:cxn modelId="{26B72163-C361-4E6D-BA50-3C091EA1F3CB}" type="presOf" srcId="{F3B4FB94-8B15-440B-AF51-AE9FFEBAC290}" destId="{83ADD846-099D-4ACF-86FC-8AE7EC02C0D3}" srcOrd="0" destOrd="0" presId="urn:microsoft.com/office/officeart/2005/8/layout/orgChart1"/>
    <dgm:cxn modelId="{5708AC43-9B96-49D7-BCB0-EB4369DF0019}" type="presOf" srcId="{DE258443-4F0E-4B32-B81A-1242C39819C4}" destId="{4CF792B4-3A06-4F11-BE55-8C4B68FC0ECB}" srcOrd="1" destOrd="0" presId="urn:microsoft.com/office/officeart/2005/8/layout/orgChart1"/>
    <dgm:cxn modelId="{98D2F043-D0FD-457F-BB32-1A378BD38FA3}" srcId="{F3B4FB94-8B15-440B-AF51-AE9FFEBAC290}" destId="{DE258443-4F0E-4B32-B81A-1242C39819C4}" srcOrd="1" destOrd="0" parTransId="{DE07D891-3AF5-479A-ABC5-6ACE60AB5E16}" sibTransId="{2EC251CC-15C1-4C2C-A5B9-3E93D270B359}"/>
    <dgm:cxn modelId="{83A84768-2456-4E12-9D6E-BBBD5DF01C8A}" type="presOf" srcId="{0A809E90-5C07-459B-999A-679ADE84D5CB}" destId="{F8839B23-079F-47AD-A78F-EE6397E4EF33}" srcOrd="1" destOrd="0" presId="urn:microsoft.com/office/officeart/2005/8/layout/orgChart1"/>
    <dgm:cxn modelId="{8119726C-5712-4E0A-8255-4244F82C84DE}" srcId="{B707E209-9EC3-4329-A03C-FD298B66011F}" destId="{0A809E90-5C07-459B-999A-679ADE84D5CB}" srcOrd="1" destOrd="0" parTransId="{2E0F1D58-C0E6-4006-8754-8D1EB7512DF3}" sibTransId="{25AF2B78-7A39-43D1-AEFA-6FC745EF8FCD}"/>
    <dgm:cxn modelId="{347CC770-3ECB-4264-A01A-12400273CD31}" type="presOf" srcId="{F38F7EE6-7179-4608-8A8B-565CB18E228F}" destId="{041AA1CB-2EC9-4705-B43A-D40FFE06454F}" srcOrd="0" destOrd="0" presId="urn:microsoft.com/office/officeart/2005/8/layout/orgChart1"/>
    <dgm:cxn modelId="{C065BE51-6237-40C9-ACE0-7B489A772321}" type="presOf" srcId="{4398D2F1-705C-4729-863B-9B955F754CFB}" destId="{D531A098-443C-4463-898E-1E26F1333C14}" srcOrd="0" destOrd="0" presId="urn:microsoft.com/office/officeart/2005/8/layout/orgChart1"/>
    <dgm:cxn modelId="{EF2B9452-F3EE-4742-AFDF-D9C0FA9E42F0}" type="presOf" srcId="{99F8272E-801D-4FED-821F-5F3AB692BBA4}" destId="{BE024E57-9841-4002-926F-02DA1756F485}" srcOrd="0" destOrd="0" presId="urn:microsoft.com/office/officeart/2005/8/layout/orgChart1"/>
    <dgm:cxn modelId="{56C8D472-2856-4037-8869-DE3A60BA04DA}" srcId="{A74BF0DD-0FF6-4211-B88C-309148A79B3A}" destId="{9E59E136-9677-4BA4-BB8C-E1F00D95B97B}" srcOrd="0" destOrd="0" parTransId="{4398D2F1-705C-4729-863B-9B955F754CFB}" sibTransId="{6803137E-377F-42B8-81EC-E11186922C96}"/>
    <dgm:cxn modelId="{37B8B057-C434-4375-9AD2-C88DEE04D70A}" type="presOf" srcId="{2E0F1D58-C0E6-4006-8754-8D1EB7512DF3}" destId="{302BD838-E901-40D5-8F6B-BCC83E836220}" srcOrd="0" destOrd="0" presId="urn:microsoft.com/office/officeart/2005/8/layout/orgChart1"/>
    <dgm:cxn modelId="{3DDEC378-352D-4F3B-A4CE-1A14B5CB06A8}" type="presOf" srcId="{68C87BAC-0FBC-4F86-8B13-1A8912968ED5}" destId="{43898919-AB5A-48FD-8C0E-B5368C080A5D}" srcOrd="0" destOrd="0" presId="urn:microsoft.com/office/officeart/2005/8/layout/orgChart1"/>
    <dgm:cxn modelId="{30BE5883-9A6E-41B2-A2E4-6907ADF9BD85}" type="presOf" srcId="{87F524DD-4E61-414F-A945-FBAFD7939604}" destId="{A2A386E5-F17B-48EB-B3AE-697333F02F28}" srcOrd="1" destOrd="0" presId="urn:microsoft.com/office/officeart/2005/8/layout/orgChart1"/>
    <dgm:cxn modelId="{A03C0285-ABAE-41B8-8238-1A48921A609C}" type="presOf" srcId="{B707E209-9EC3-4329-A03C-FD298B66011F}" destId="{D73F7A46-A5E1-467A-802F-032D3C9E826F}" srcOrd="1" destOrd="0" presId="urn:microsoft.com/office/officeart/2005/8/layout/orgChart1"/>
    <dgm:cxn modelId="{D890F090-BBEE-4BF0-8C08-EC6BD37FD771}" srcId="{BAAE7450-9B5B-41C8-8DC7-A93A4F8A1E71}" destId="{B707E209-9EC3-4329-A03C-FD298B66011F}" srcOrd="2" destOrd="0" parTransId="{AF191469-D1DF-4E49-BDAD-B61C8342757D}" sibTransId="{F499A58E-F115-464C-8D1F-FEE565391B2D}"/>
    <dgm:cxn modelId="{E73C3993-15DF-4C05-AE6B-6D8AD24EA56A}" type="presOf" srcId="{665D1266-55C2-471A-9CE0-29B0D322C213}" destId="{7E670E1D-8916-4707-95AD-6970EF50D7F2}" srcOrd="0" destOrd="0" presId="urn:microsoft.com/office/officeart/2005/8/layout/orgChart1"/>
    <dgm:cxn modelId="{3B80649A-1542-4724-9F77-E0C19698CF44}" type="presOf" srcId="{A74BF0DD-0FF6-4211-B88C-309148A79B3A}" destId="{561CBE02-60CB-4D6A-B026-7ECBAE73FBAC}" srcOrd="1" destOrd="0" presId="urn:microsoft.com/office/officeart/2005/8/layout/orgChart1"/>
    <dgm:cxn modelId="{BEAFC59D-7F78-4E31-A520-89DCDECA2A3B}" type="presOf" srcId="{F38F7EE6-7179-4608-8A8B-565CB18E228F}" destId="{A60AB544-108A-462E-BE02-18801E1C6AA6}" srcOrd="1" destOrd="0" presId="urn:microsoft.com/office/officeart/2005/8/layout/orgChart1"/>
    <dgm:cxn modelId="{341609A6-286E-4741-8EB3-5EC35F05332D}" srcId="{330FEE15-350C-443A-B073-9019E5903D5B}" destId="{BAAE7450-9B5B-41C8-8DC7-A93A4F8A1E71}" srcOrd="0" destOrd="0" parTransId="{C3E15EDF-5AA7-4903-9D5B-F30EF1CB9CF0}" sibTransId="{DAC74944-9FDA-417E-8E0C-792868CE353D}"/>
    <dgm:cxn modelId="{E37023A7-4D57-414D-846A-5B25433DD429}" type="presOf" srcId="{9E59E136-9677-4BA4-BB8C-E1F00D95B97B}" destId="{90B16024-BE65-4D44-A6B6-A5A6927206CF}" srcOrd="0" destOrd="0" presId="urn:microsoft.com/office/officeart/2005/8/layout/orgChart1"/>
    <dgm:cxn modelId="{59E187A8-64C0-4ED0-B1B0-CA5D1911D683}" type="presOf" srcId="{AF191469-D1DF-4E49-BDAD-B61C8342757D}" destId="{DB79AA5C-05B1-4AC6-A3D4-87D84BE905BD}" srcOrd="0" destOrd="0" presId="urn:microsoft.com/office/officeart/2005/8/layout/orgChart1"/>
    <dgm:cxn modelId="{D5CF5DA9-450B-42DD-A95A-E6B4C6F5CF14}" srcId="{A74BF0DD-0FF6-4211-B88C-309148A79B3A}" destId="{F38F7EE6-7179-4608-8A8B-565CB18E228F}" srcOrd="2" destOrd="0" parTransId="{9E5D0B3D-FFE3-49F3-95CF-507EB1ECC14C}" sibTransId="{7B357C8F-188D-4D59-B61F-00AFD38F96F5}"/>
    <dgm:cxn modelId="{18082DB6-B73B-4AE6-A340-6FF5FCD1B7D1}" type="presOf" srcId="{39005130-4AD6-427B-8A5B-7ECDAA2FC72D}" destId="{146A72A9-F1BE-4B2E-B60E-185E36CEF966}" srcOrd="1" destOrd="0" presId="urn:microsoft.com/office/officeart/2005/8/layout/orgChart1"/>
    <dgm:cxn modelId="{1592ECBB-0E58-44E4-8D5F-4EFC0676C312}" type="presOf" srcId="{39005130-4AD6-427B-8A5B-7ECDAA2FC72D}" destId="{9EDA800A-D14A-4CE9-A3D8-DA1FA965F4B1}" srcOrd="0" destOrd="0" presId="urn:microsoft.com/office/officeart/2005/8/layout/orgChart1"/>
    <dgm:cxn modelId="{B0D800D7-D851-4D9B-A092-5FDDCDCB02A1}" type="presOf" srcId="{A74BF0DD-0FF6-4211-B88C-309148A79B3A}" destId="{3D8A6901-1CC8-4353-ABB2-D83C4AC6F541}" srcOrd="0" destOrd="0" presId="urn:microsoft.com/office/officeart/2005/8/layout/orgChart1"/>
    <dgm:cxn modelId="{85F32DC2-7382-4377-8682-292ED2D4BF77}" type="presOf" srcId="{F3B4FB94-8B15-440B-AF51-AE9FFEBAC290}" destId="{87CE1857-23F4-43B7-B606-2EC7A9CB4016}" srcOrd="1" destOrd="0" presId="urn:microsoft.com/office/officeart/2005/8/layout/orgChart1"/>
    <dgm:cxn modelId="{E2FE46E2-1C77-4AF4-8E0E-1E142EFF946E}" type="presOf" srcId="{0A809E90-5C07-459B-999A-679ADE84D5CB}" destId="{7DA5EFDA-9BD2-4231-945E-329802FA22FB}" srcOrd="0" destOrd="0" presId="urn:microsoft.com/office/officeart/2005/8/layout/orgChart1"/>
    <dgm:cxn modelId="{DFFDBCC5-902A-4388-88BC-6C859CAD3DD0}" type="presOf" srcId="{BAAE7450-9B5B-41C8-8DC7-A93A4F8A1E71}" destId="{DAE39B7C-DE8F-4719-89C9-6586246E1184}" srcOrd="0" destOrd="0" presId="urn:microsoft.com/office/officeart/2005/8/layout/orgChart1"/>
    <dgm:cxn modelId="{8F80DEEA-F0AF-4B56-BB8C-E2D7D75190D0}" type="presOf" srcId="{330FEE15-350C-443A-B073-9019E5903D5B}" destId="{763AF1B1-7F5F-404F-A9F8-E8EFA7FF8174}" srcOrd="0" destOrd="0" presId="urn:microsoft.com/office/officeart/2005/8/layout/orgChart1"/>
    <dgm:cxn modelId="{6BED92CC-F545-4157-AFE5-B2EF4EF46D00}" srcId="{F3B4FB94-8B15-440B-AF51-AE9FFEBAC290}" destId="{87F524DD-4E61-414F-A945-FBAFD7939604}" srcOrd="2" destOrd="0" parTransId="{68C87BAC-0FBC-4F86-8B13-1A8912968ED5}" sibTransId="{361335AE-640C-43B9-B980-5CC61619956F}"/>
    <dgm:cxn modelId="{62B9D8D1-1A1F-484E-A811-E3412D9AACA9}" type="presOf" srcId="{B219565C-DA5D-41FB-9BB2-F7A829EFDEA2}" destId="{8EDB6118-3CC6-43EC-BCF5-A5F97350AF91}" srcOrd="1" destOrd="0" presId="urn:microsoft.com/office/officeart/2005/8/layout/orgChart1"/>
    <dgm:cxn modelId="{455296F2-E33B-49D0-A8DF-C063B65ACD09}" type="presOf" srcId="{D9786C5D-63B1-4EDC-BEFA-1DB5A54BB73A}" destId="{8BE4DF36-2786-46CA-BC16-C169DF972744}" srcOrd="0" destOrd="0" presId="urn:microsoft.com/office/officeart/2005/8/layout/orgChart1"/>
    <dgm:cxn modelId="{321FF2F3-3920-48E9-8C94-00BC145421C9}" type="presOf" srcId="{BAAE7450-9B5B-41C8-8DC7-A93A4F8A1E71}" destId="{BF4A8E48-8DFB-45CC-A4C8-5848AC351480}" srcOrd="1" destOrd="0" presId="urn:microsoft.com/office/officeart/2005/8/layout/orgChart1"/>
    <dgm:cxn modelId="{D5F6AEF5-3148-4681-92B6-A818B3D7BE20}" type="presOf" srcId="{DE258443-4F0E-4B32-B81A-1242C39819C4}" destId="{AF421424-4EFE-4494-80B6-A094CC6E64EE}" srcOrd="0" destOrd="0" presId="urn:microsoft.com/office/officeart/2005/8/layout/orgChart1"/>
    <dgm:cxn modelId="{57F95EF6-E514-4645-A4CB-4F646E33EFFE}" srcId="{F3B4FB94-8B15-440B-AF51-AE9FFEBAC290}" destId="{D9786C5D-63B1-4EDC-BEFA-1DB5A54BB73A}" srcOrd="0" destOrd="0" parTransId="{99F8272E-801D-4FED-821F-5F3AB692BBA4}" sibTransId="{8FE82F58-3934-45EF-B6EB-EDCF135B563C}"/>
    <dgm:cxn modelId="{E069C5D9-9030-49A5-B841-632B46C2D980}" type="presOf" srcId="{CA7A2A5C-6574-4291-A7D6-7F0B8474FF52}" destId="{E1400951-2540-4BA6-8453-625502888486}" srcOrd="0" destOrd="0" presId="urn:microsoft.com/office/officeart/2005/8/layout/orgChart1"/>
    <dgm:cxn modelId="{010CF4F9-4E33-4852-BAD2-889024B710FB}" srcId="{BAAE7450-9B5B-41C8-8DC7-A93A4F8A1E71}" destId="{F3B4FB94-8B15-440B-AF51-AE9FFEBAC290}" srcOrd="1" destOrd="0" parTransId="{97EB6BB1-1237-44C7-AEBC-C9730723D7B3}" sibTransId="{7515ECF6-B965-4342-A297-3930933F3B15}"/>
    <dgm:cxn modelId="{8C67CCFB-BA5E-4233-A741-572DE96EF21D}" type="presOf" srcId="{DE07D891-3AF5-479A-ABC5-6ACE60AB5E16}" destId="{6E91BC52-68EE-41BF-99E8-618AAEE6A2A0}" srcOrd="0" destOrd="0" presId="urn:microsoft.com/office/officeart/2005/8/layout/orgChart1"/>
    <dgm:cxn modelId="{247F5BDC-70CD-477B-9058-1F18612E407F}" type="presOf" srcId="{9E59E136-9677-4BA4-BB8C-E1F00D95B97B}" destId="{6E0A2353-62E6-48D9-8BAC-895F8BAAB539}" srcOrd="1" destOrd="0" presId="urn:microsoft.com/office/officeart/2005/8/layout/orgChart1"/>
    <dgm:cxn modelId="{72918582-DA7C-4177-B452-067BCF62F8B9}" type="presParOf" srcId="{763AF1B1-7F5F-404F-A9F8-E8EFA7FF8174}" destId="{6EB55B03-B232-4657-8181-51FC474E7BE9}" srcOrd="0" destOrd="0" presId="urn:microsoft.com/office/officeart/2005/8/layout/orgChart1"/>
    <dgm:cxn modelId="{005ED9A7-FC8B-4A76-BC8A-6E9F6E764967}" type="presParOf" srcId="{6EB55B03-B232-4657-8181-51FC474E7BE9}" destId="{C5A67792-CEF7-43D0-8A34-937D3E352465}" srcOrd="0" destOrd="0" presId="urn:microsoft.com/office/officeart/2005/8/layout/orgChart1"/>
    <dgm:cxn modelId="{09DBF18B-9306-406C-870A-B0A8BB5E5DD5}" type="presParOf" srcId="{C5A67792-CEF7-43D0-8A34-937D3E352465}" destId="{DAE39B7C-DE8F-4719-89C9-6586246E1184}" srcOrd="0" destOrd="0" presId="urn:microsoft.com/office/officeart/2005/8/layout/orgChart1"/>
    <dgm:cxn modelId="{F316D45A-D1EB-4EBD-86B6-A5FA600B158B}" type="presParOf" srcId="{C5A67792-CEF7-43D0-8A34-937D3E352465}" destId="{BF4A8E48-8DFB-45CC-A4C8-5848AC351480}" srcOrd="1" destOrd="0" presId="urn:microsoft.com/office/officeart/2005/8/layout/orgChart1"/>
    <dgm:cxn modelId="{9A661EFA-7FA9-49EE-BCE1-EFF05A0B3290}" type="presParOf" srcId="{6EB55B03-B232-4657-8181-51FC474E7BE9}" destId="{51DA006D-15C8-4A12-BC56-B72FA2B81583}" srcOrd="1" destOrd="0" presId="urn:microsoft.com/office/officeart/2005/8/layout/orgChart1"/>
    <dgm:cxn modelId="{10FBFEC0-4331-4AD8-9686-587F30B36325}" type="presParOf" srcId="{51DA006D-15C8-4A12-BC56-B72FA2B81583}" destId="{913AAD7D-AAE5-4644-9A06-F3C4F9D241B2}" srcOrd="0" destOrd="0" presId="urn:microsoft.com/office/officeart/2005/8/layout/orgChart1"/>
    <dgm:cxn modelId="{63634266-6F8C-4AA3-AC07-141BAD0952CA}" type="presParOf" srcId="{51DA006D-15C8-4A12-BC56-B72FA2B81583}" destId="{AB061766-9D79-4D58-B85F-E8FD0DEB699D}" srcOrd="1" destOrd="0" presId="urn:microsoft.com/office/officeart/2005/8/layout/orgChart1"/>
    <dgm:cxn modelId="{099B9D64-C489-4BCC-B4AF-1D09AF1497A6}" type="presParOf" srcId="{AB061766-9D79-4D58-B85F-E8FD0DEB699D}" destId="{5A85E7A8-05B6-4B42-BFFF-194F7A163CA2}" srcOrd="0" destOrd="0" presId="urn:microsoft.com/office/officeart/2005/8/layout/orgChart1"/>
    <dgm:cxn modelId="{44365589-3C33-47A9-A5B6-51DC26CD178E}" type="presParOf" srcId="{5A85E7A8-05B6-4B42-BFFF-194F7A163CA2}" destId="{3D8A6901-1CC8-4353-ABB2-D83C4AC6F541}" srcOrd="0" destOrd="0" presId="urn:microsoft.com/office/officeart/2005/8/layout/orgChart1"/>
    <dgm:cxn modelId="{DAD467D8-1F17-4EC3-8299-E78F2A480876}" type="presParOf" srcId="{5A85E7A8-05B6-4B42-BFFF-194F7A163CA2}" destId="{561CBE02-60CB-4D6A-B026-7ECBAE73FBAC}" srcOrd="1" destOrd="0" presId="urn:microsoft.com/office/officeart/2005/8/layout/orgChart1"/>
    <dgm:cxn modelId="{415EC84B-507D-4603-9226-503D75A1D329}" type="presParOf" srcId="{AB061766-9D79-4D58-B85F-E8FD0DEB699D}" destId="{881C6267-1BC8-4E1F-A7BC-0F15FF91C512}" srcOrd="1" destOrd="0" presId="urn:microsoft.com/office/officeart/2005/8/layout/orgChart1"/>
    <dgm:cxn modelId="{EFD42589-8F64-495B-9CEB-B3B7DF40DFFB}" type="presParOf" srcId="{881C6267-1BC8-4E1F-A7BC-0F15FF91C512}" destId="{D531A098-443C-4463-898E-1E26F1333C14}" srcOrd="0" destOrd="0" presId="urn:microsoft.com/office/officeart/2005/8/layout/orgChart1"/>
    <dgm:cxn modelId="{397CB40F-A7DE-4A09-9AA6-36A35652F89B}" type="presParOf" srcId="{881C6267-1BC8-4E1F-A7BC-0F15FF91C512}" destId="{6C2CE9CA-F748-4F27-AD16-92EB9F70EAB2}" srcOrd="1" destOrd="0" presId="urn:microsoft.com/office/officeart/2005/8/layout/orgChart1"/>
    <dgm:cxn modelId="{A3DD452D-E66F-4FE1-8D81-DBD9A2E4E2CB}" type="presParOf" srcId="{6C2CE9CA-F748-4F27-AD16-92EB9F70EAB2}" destId="{134804E2-2D8E-4FB8-AA76-CFFBA19EEB6D}" srcOrd="0" destOrd="0" presId="urn:microsoft.com/office/officeart/2005/8/layout/orgChart1"/>
    <dgm:cxn modelId="{3F5A3AF7-0377-4FD6-876A-3CE1924B0D53}" type="presParOf" srcId="{134804E2-2D8E-4FB8-AA76-CFFBA19EEB6D}" destId="{90B16024-BE65-4D44-A6B6-A5A6927206CF}" srcOrd="0" destOrd="0" presId="urn:microsoft.com/office/officeart/2005/8/layout/orgChart1"/>
    <dgm:cxn modelId="{6934943A-E44C-49EA-B10E-D417BCF19283}" type="presParOf" srcId="{134804E2-2D8E-4FB8-AA76-CFFBA19EEB6D}" destId="{6E0A2353-62E6-48D9-8BAC-895F8BAAB539}" srcOrd="1" destOrd="0" presId="urn:microsoft.com/office/officeart/2005/8/layout/orgChart1"/>
    <dgm:cxn modelId="{3344C0FB-63ED-495E-95CA-0B5AB92AA8CE}" type="presParOf" srcId="{6C2CE9CA-F748-4F27-AD16-92EB9F70EAB2}" destId="{709244D7-97C7-4442-B989-DDA2BD87AE05}" srcOrd="1" destOrd="0" presId="urn:microsoft.com/office/officeart/2005/8/layout/orgChart1"/>
    <dgm:cxn modelId="{60439C5B-8BBC-4C90-AFFB-B07EC0CE5297}" type="presParOf" srcId="{6C2CE9CA-F748-4F27-AD16-92EB9F70EAB2}" destId="{7409796A-88A7-4733-B13B-5903541120DE}" srcOrd="2" destOrd="0" presId="urn:microsoft.com/office/officeart/2005/8/layout/orgChart1"/>
    <dgm:cxn modelId="{A983DF91-9D59-483D-AE0B-6C012CBE3A3A}" type="presParOf" srcId="{881C6267-1BC8-4E1F-A7BC-0F15FF91C512}" destId="{7E670E1D-8916-4707-95AD-6970EF50D7F2}" srcOrd="2" destOrd="0" presId="urn:microsoft.com/office/officeart/2005/8/layout/orgChart1"/>
    <dgm:cxn modelId="{4D1D9A83-9C45-44CE-9429-40CECFA4C515}" type="presParOf" srcId="{881C6267-1BC8-4E1F-A7BC-0F15FF91C512}" destId="{FDD8A9AA-5DC1-4760-8820-38CDBCBC3B08}" srcOrd="3" destOrd="0" presId="urn:microsoft.com/office/officeart/2005/8/layout/orgChart1"/>
    <dgm:cxn modelId="{63B6A929-1BA8-45BD-908A-DE3AD77DF6E4}" type="presParOf" srcId="{FDD8A9AA-5DC1-4760-8820-38CDBCBC3B08}" destId="{E458E508-81EC-4BA3-AEDC-5F7D052A249B}" srcOrd="0" destOrd="0" presId="urn:microsoft.com/office/officeart/2005/8/layout/orgChart1"/>
    <dgm:cxn modelId="{0708C294-30AE-4F3B-9C1D-7B38BFC5EBF7}" type="presParOf" srcId="{E458E508-81EC-4BA3-AEDC-5F7D052A249B}" destId="{E1400951-2540-4BA6-8453-625502888486}" srcOrd="0" destOrd="0" presId="urn:microsoft.com/office/officeart/2005/8/layout/orgChart1"/>
    <dgm:cxn modelId="{FDD1DCF7-F2AF-4FA0-A8BB-3FA1AA11C4D7}" type="presParOf" srcId="{E458E508-81EC-4BA3-AEDC-5F7D052A249B}" destId="{55EDC227-157D-415F-91AB-CC1DC619624F}" srcOrd="1" destOrd="0" presId="urn:microsoft.com/office/officeart/2005/8/layout/orgChart1"/>
    <dgm:cxn modelId="{183E651E-CF03-415E-A02B-5AB2BB4283B6}" type="presParOf" srcId="{FDD8A9AA-5DC1-4760-8820-38CDBCBC3B08}" destId="{DF60E4D9-5B9D-4690-B11C-FF8DB7CBCDE6}" srcOrd="1" destOrd="0" presId="urn:microsoft.com/office/officeart/2005/8/layout/orgChart1"/>
    <dgm:cxn modelId="{E0EE1291-EBEB-422C-8744-46C33DBCB95B}" type="presParOf" srcId="{FDD8A9AA-5DC1-4760-8820-38CDBCBC3B08}" destId="{39A9CE86-0E2C-4F4F-8912-9F622F282FC7}" srcOrd="2" destOrd="0" presId="urn:microsoft.com/office/officeart/2005/8/layout/orgChart1"/>
    <dgm:cxn modelId="{90D47029-C368-455B-91C6-0D497B4A66D9}" type="presParOf" srcId="{881C6267-1BC8-4E1F-A7BC-0F15FF91C512}" destId="{4DE6C015-A273-4AFF-A888-71CB521581DF}" srcOrd="4" destOrd="0" presId="urn:microsoft.com/office/officeart/2005/8/layout/orgChart1"/>
    <dgm:cxn modelId="{B7FA49F6-2D97-42BF-9114-07C96D4B0D92}" type="presParOf" srcId="{881C6267-1BC8-4E1F-A7BC-0F15FF91C512}" destId="{6FE4EC13-F3D5-4EE8-BEB5-81C0447DEE54}" srcOrd="5" destOrd="0" presId="urn:microsoft.com/office/officeart/2005/8/layout/orgChart1"/>
    <dgm:cxn modelId="{DEC107C6-9AD9-4C74-9D16-C22DA0A14CEF}" type="presParOf" srcId="{6FE4EC13-F3D5-4EE8-BEB5-81C0447DEE54}" destId="{0084467D-36CC-4376-A390-9A1B867215E7}" srcOrd="0" destOrd="0" presId="urn:microsoft.com/office/officeart/2005/8/layout/orgChart1"/>
    <dgm:cxn modelId="{919174C5-3FB1-4912-B081-337828AB8AE5}" type="presParOf" srcId="{0084467D-36CC-4376-A390-9A1B867215E7}" destId="{041AA1CB-2EC9-4705-B43A-D40FFE06454F}" srcOrd="0" destOrd="0" presId="urn:microsoft.com/office/officeart/2005/8/layout/orgChart1"/>
    <dgm:cxn modelId="{F1D8B2C7-67A6-4D08-AE6A-C5C712697F94}" type="presParOf" srcId="{0084467D-36CC-4376-A390-9A1B867215E7}" destId="{A60AB544-108A-462E-BE02-18801E1C6AA6}" srcOrd="1" destOrd="0" presId="urn:microsoft.com/office/officeart/2005/8/layout/orgChart1"/>
    <dgm:cxn modelId="{C8A4E70D-891C-446B-97A5-CF80252580D6}" type="presParOf" srcId="{6FE4EC13-F3D5-4EE8-BEB5-81C0447DEE54}" destId="{7ABDE8E7-6285-46F8-9DE7-34E993DE64AB}" srcOrd="1" destOrd="0" presId="urn:microsoft.com/office/officeart/2005/8/layout/orgChart1"/>
    <dgm:cxn modelId="{C85D6D9E-847C-47B1-864D-921CC7EE59D0}" type="presParOf" srcId="{6FE4EC13-F3D5-4EE8-BEB5-81C0447DEE54}" destId="{18BA872A-D0C7-45E2-AB14-FD41EAAA141A}" srcOrd="2" destOrd="0" presId="urn:microsoft.com/office/officeart/2005/8/layout/orgChart1"/>
    <dgm:cxn modelId="{7D39AEA5-3216-4B8D-BE37-E034F3D862DD}" type="presParOf" srcId="{AB061766-9D79-4D58-B85F-E8FD0DEB699D}" destId="{F5026BB6-1F69-439A-A774-E490383C9319}" srcOrd="2" destOrd="0" presId="urn:microsoft.com/office/officeart/2005/8/layout/orgChart1"/>
    <dgm:cxn modelId="{D1D2C3F4-5111-4BE1-8317-A14C1E071415}" type="presParOf" srcId="{51DA006D-15C8-4A12-BC56-B72FA2B81583}" destId="{7C49BACA-BA83-4509-A77C-06CBA136A27E}" srcOrd="2" destOrd="0" presId="urn:microsoft.com/office/officeart/2005/8/layout/orgChart1"/>
    <dgm:cxn modelId="{60705E9C-7542-480D-AB79-91F4EC731365}" type="presParOf" srcId="{51DA006D-15C8-4A12-BC56-B72FA2B81583}" destId="{DD5F7821-54ED-4EF7-8355-CFC7570340F9}" srcOrd="3" destOrd="0" presId="urn:microsoft.com/office/officeart/2005/8/layout/orgChart1"/>
    <dgm:cxn modelId="{6FA7B66F-CE29-4DE3-8B1C-99D592AD3179}" type="presParOf" srcId="{DD5F7821-54ED-4EF7-8355-CFC7570340F9}" destId="{3B0E0822-DDCE-4643-9EF1-095A69472B91}" srcOrd="0" destOrd="0" presId="urn:microsoft.com/office/officeart/2005/8/layout/orgChart1"/>
    <dgm:cxn modelId="{300ADE98-2E63-4050-8480-3E0C98475ED2}" type="presParOf" srcId="{3B0E0822-DDCE-4643-9EF1-095A69472B91}" destId="{83ADD846-099D-4ACF-86FC-8AE7EC02C0D3}" srcOrd="0" destOrd="0" presId="urn:microsoft.com/office/officeart/2005/8/layout/orgChart1"/>
    <dgm:cxn modelId="{C0ED73F0-C5E3-413E-9540-9DD1833572C3}" type="presParOf" srcId="{3B0E0822-DDCE-4643-9EF1-095A69472B91}" destId="{87CE1857-23F4-43B7-B606-2EC7A9CB4016}" srcOrd="1" destOrd="0" presId="urn:microsoft.com/office/officeart/2005/8/layout/orgChart1"/>
    <dgm:cxn modelId="{CB7119E2-5C2F-479F-9E98-8A1E655C2287}" type="presParOf" srcId="{DD5F7821-54ED-4EF7-8355-CFC7570340F9}" destId="{AC9029F6-DBA1-42BD-B627-D258458E6DAF}" srcOrd="1" destOrd="0" presId="urn:microsoft.com/office/officeart/2005/8/layout/orgChart1"/>
    <dgm:cxn modelId="{6D53EA6F-0E34-4061-B314-3F650F647338}" type="presParOf" srcId="{AC9029F6-DBA1-42BD-B627-D258458E6DAF}" destId="{BE024E57-9841-4002-926F-02DA1756F485}" srcOrd="0" destOrd="0" presId="urn:microsoft.com/office/officeart/2005/8/layout/orgChart1"/>
    <dgm:cxn modelId="{A7A70289-883A-48EF-866C-0417C90F0E66}" type="presParOf" srcId="{AC9029F6-DBA1-42BD-B627-D258458E6DAF}" destId="{7CBDBD00-F412-4869-A85D-D6E2E23BC63B}" srcOrd="1" destOrd="0" presId="urn:microsoft.com/office/officeart/2005/8/layout/orgChart1"/>
    <dgm:cxn modelId="{A7F468D5-48F0-40FE-ACBF-A42D310EA237}" type="presParOf" srcId="{7CBDBD00-F412-4869-A85D-D6E2E23BC63B}" destId="{30A47592-B5EC-4094-B564-4B0076D7AF79}" srcOrd="0" destOrd="0" presId="urn:microsoft.com/office/officeart/2005/8/layout/orgChart1"/>
    <dgm:cxn modelId="{1FE82F69-BC54-4027-8223-B42EE44694D1}" type="presParOf" srcId="{30A47592-B5EC-4094-B564-4B0076D7AF79}" destId="{8BE4DF36-2786-46CA-BC16-C169DF972744}" srcOrd="0" destOrd="0" presId="urn:microsoft.com/office/officeart/2005/8/layout/orgChart1"/>
    <dgm:cxn modelId="{A5FF94FA-EF4E-48B9-87DC-3915E8CF7C8A}" type="presParOf" srcId="{30A47592-B5EC-4094-B564-4B0076D7AF79}" destId="{0424C504-A4D2-405D-89B9-F02222D49962}" srcOrd="1" destOrd="0" presId="urn:microsoft.com/office/officeart/2005/8/layout/orgChart1"/>
    <dgm:cxn modelId="{F4F48C6F-D511-4D7D-A2F0-BBBFF8659E42}" type="presParOf" srcId="{7CBDBD00-F412-4869-A85D-D6E2E23BC63B}" destId="{B09E18C8-3943-42D9-A4C1-90AA8B4985B7}" srcOrd="1" destOrd="0" presId="urn:microsoft.com/office/officeart/2005/8/layout/orgChart1"/>
    <dgm:cxn modelId="{3559D9D6-232B-4DAD-996A-A73734625924}" type="presParOf" srcId="{7CBDBD00-F412-4869-A85D-D6E2E23BC63B}" destId="{737C5E0E-EA4D-4F52-9A1E-457E52382A75}" srcOrd="2" destOrd="0" presId="urn:microsoft.com/office/officeart/2005/8/layout/orgChart1"/>
    <dgm:cxn modelId="{D61B0199-FD29-40D7-8E2F-DC09119D1A83}" type="presParOf" srcId="{AC9029F6-DBA1-42BD-B627-D258458E6DAF}" destId="{6E91BC52-68EE-41BF-99E8-618AAEE6A2A0}" srcOrd="2" destOrd="0" presId="urn:microsoft.com/office/officeart/2005/8/layout/orgChart1"/>
    <dgm:cxn modelId="{7FED7FDE-34CC-4705-9776-89B4E8A1EB57}" type="presParOf" srcId="{AC9029F6-DBA1-42BD-B627-D258458E6DAF}" destId="{4730BB07-348F-4BE3-8CCC-B342790D6CC5}" srcOrd="3" destOrd="0" presId="urn:microsoft.com/office/officeart/2005/8/layout/orgChart1"/>
    <dgm:cxn modelId="{9364364F-0A9B-41F6-8731-FF395F9829BC}" type="presParOf" srcId="{4730BB07-348F-4BE3-8CCC-B342790D6CC5}" destId="{AF35D981-2F59-499B-8423-659F994C709E}" srcOrd="0" destOrd="0" presId="urn:microsoft.com/office/officeart/2005/8/layout/orgChart1"/>
    <dgm:cxn modelId="{9C5240B6-2E2F-453F-94E3-5150F611E14E}" type="presParOf" srcId="{AF35D981-2F59-499B-8423-659F994C709E}" destId="{AF421424-4EFE-4494-80B6-A094CC6E64EE}" srcOrd="0" destOrd="0" presId="urn:microsoft.com/office/officeart/2005/8/layout/orgChart1"/>
    <dgm:cxn modelId="{8E79F3A3-2BD7-4B09-BC25-A3C63642C8E8}" type="presParOf" srcId="{AF35D981-2F59-499B-8423-659F994C709E}" destId="{4CF792B4-3A06-4F11-BE55-8C4B68FC0ECB}" srcOrd="1" destOrd="0" presId="urn:microsoft.com/office/officeart/2005/8/layout/orgChart1"/>
    <dgm:cxn modelId="{E499F293-37B8-46AA-814F-DA02816BB1BF}" type="presParOf" srcId="{4730BB07-348F-4BE3-8CCC-B342790D6CC5}" destId="{41E7C56F-AB8A-40C6-AB69-C2CD8B88CE42}" srcOrd="1" destOrd="0" presId="urn:microsoft.com/office/officeart/2005/8/layout/orgChart1"/>
    <dgm:cxn modelId="{A6FA6452-D316-438C-BB3D-F80FF8278E12}" type="presParOf" srcId="{4730BB07-348F-4BE3-8CCC-B342790D6CC5}" destId="{791158AC-206B-4107-9237-BA59DE5AA25D}" srcOrd="2" destOrd="0" presId="urn:microsoft.com/office/officeart/2005/8/layout/orgChart1"/>
    <dgm:cxn modelId="{3C47CD9C-377A-422D-8E6F-9D304E9102FC}" type="presParOf" srcId="{AC9029F6-DBA1-42BD-B627-D258458E6DAF}" destId="{43898919-AB5A-48FD-8C0E-B5368C080A5D}" srcOrd="4" destOrd="0" presId="urn:microsoft.com/office/officeart/2005/8/layout/orgChart1"/>
    <dgm:cxn modelId="{788C63B3-EBB4-4C04-AD1E-91AE5C41E1F0}" type="presParOf" srcId="{AC9029F6-DBA1-42BD-B627-D258458E6DAF}" destId="{7B5EC330-A9F4-4A61-AB26-0274B2CF5011}" srcOrd="5" destOrd="0" presId="urn:microsoft.com/office/officeart/2005/8/layout/orgChart1"/>
    <dgm:cxn modelId="{B59D5030-30C9-43B8-83F7-DB6ADEF11013}" type="presParOf" srcId="{7B5EC330-A9F4-4A61-AB26-0274B2CF5011}" destId="{E2A35738-BE09-4EE0-AA47-B66E04BD305A}" srcOrd="0" destOrd="0" presId="urn:microsoft.com/office/officeart/2005/8/layout/orgChart1"/>
    <dgm:cxn modelId="{C7A3BB69-5603-4B6A-9DC7-3B2CC5D9BD24}" type="presParOf" srcId="{E2A35738-BE09-4EE0-AA47-B66E04BD305A}" destId="{E84867FD-4973-44D7-8500-74BBA8F83780}" srcOrd="0" destOrd="0" presId="urn:microsoft.com/office/officeart/2005/8/layout/orgChart1"/>
    <dgm:cxn modelId="{ACFA906C-9570-4727-B450-63AFDFFD0B9B}" type="presParOf" srcId="{E2A35738-BE09-4EE0-AA47-B66E04BD305A}" destId="{A2A386E5-F17B-48EB-B3AE-697333F02F28}" srcOrd="1" destOrd="0" presId="urn:microsoft.com/office/officeart/2005/8/layout/orgChart1"/>
    <dgm:cxn modelId="{4A30E945-0637-4ECB-9EDD-7D8E14B576C4}" type="presParOf" srcId="{7B5EC330-A9F4-4A61-AB26-0274B2CF5011}" destId="{8CBE29DB-782E-4D83-9FBD-B5BE503F7AEE}" srcOrd="1" destOrd="0" presId="urn:microsoft.com/office/officeart/2005/8/layout/orgChart1"/>
    <dgm:cxn modelId="{2263D9F9-9DBB-4F64-B89F-FFFE118AF517}" type="presParOf" srcId="{7B5EC330-A9F4-4A61-AB26-0274B2CF5011}" destId="{B773B6F0-4CED-45F1-85A8-8F9691C1F661}" srcOrd="2" destOrd="0" presId="urn:microsoft.com/office/officeart/2005/8/layout/orgChart1"/>
    <dgm:cxn modelId="{B5D2B940-1313-4E25-98A1-87F8F11E33D7}" type="presParOf" srcId="{DD5F7821-54ED-4EF7-8355-CFC7570340F9}" destId="{AF52E6F2-4602-4ADB-A147-C80924D68EAA}" srcOrd="2" destOrd="0" presId="urn:microsoft.com/office/officeart/2005/8/layout/orgChart1"/>
    <dgm:cxn modelId="{593E405B-CA0F-41A8-9BA4-131C9F641463}" type="presParOf" srcId="{51DA006D-15C8-4A12-BC56-B72FA2B81583}" destId="{DB79AA5C-05B1-4AC6-A3D4-87D84BE905BD}" srcOrd="4" destOrd="0" presId="urn:microsoft.com/office/officeart/2005/8/layout/orgChart1"/>
    <dgm:cxn modelId="{B3C04E06-BB4C-477A-981D-B30A6AADA5E1}" type="presParOf" srcId="{51DA006D-15C8-4A12-BC56-B72FA2B81583}" destId="{8E4FB1A5-BCCC-4F57-BCDB-85ADC0B484A7}" srcOrd="5" destOrd="0" presId="urn:microsoft.com/office/officeart/2005/8/layout/orgChart1"/>
    <dgm:cxn modelId="{3C51C144-EABE-4889-8BEE-1A4461CF4210}" type="presParOf" srcId="{8E4FB1A5-BCCC-4F57-BCDB-85ADC0B484A7}" destId="{3DF0653F-C0BC-4B0A-8181-75ADC8694C3C}" srcOrd="0" destOrd="0" presId="urn:microsoft.com/office/officeart/2005/8/layout/orgChart1"/>
    <dgm:cxn modelId="{5AD71FBC-BFBC-41C3-B18B-BD94200C4F0D}" type="presParOf" srcId="{3DF0653F-C0BC-4B0A-8181-75ADC8694C3C}" destId="{F766C875-029B-4BAC-BEF8-854236D8854B}" srcOrd="0" destOrd="0" presId="urn:microsoft.com/office/officeart/2005/8/layout/orgChart1"/>
    <dgm:cxn modelId="{E9B19BEA-75BF-4275-88B6-314E0309F0AA}" type="presParOf" srcId="{3DF0653F-C0BC-4B0A-8181-75ADC8694C3C}" destId="{D73F7A46-A5E1-467A-802F-032D3C9E826F}" srcOrd="1" destOrd="0" presId="urn:microsoft.com/office/officeart/2005/8/layout/orgChart1"/>
    <dgm:cxn modelId="{446B8FE1-A44D-48DF-A497-C78EEBA2BC55}" type="presParOf" srcId="{8E4FB1A5-BCCC-4F57-BCDB-85ADC0B484A7}" destId="{CD8A87DA-2357-4FE1-93EA-95ABD89C7CC2}" srcOrd="1" destOrd="0" presId="urn:microsoft.com/office/officeart/2005/8/layout/orgChart1"/>
    <dgm:cxn modelId="{2ACBF69C-AFB7-4A00-BE99-ADB83551E0DC}" type="presParOf" srcId="{CD8A87DA-2357-4FE1-93EA-95ABD89C7CC2}" destId="{B8CFA88E-895C-43DD-8F47-6FEC7F25953C}" srcOrd="0" destOrd="0" presId="urn:microsoft.com/office/officeart/2005/8/layout/orgChart1"/>
    <dgm:cxn modelId="{12609A19-2C75-41A3-A844-6380C97EF5AB}" type="presParOf" srcId="{CD8A87DA-2357-4FE1-93EA-95ABD89C7CC2}" destId="{E725E754-1FCD-4C3E-8FBD-55F094EB8962}" srcOrd="1" destOrd="0" presId="urn:microsoft.com/office/officeart/2005/8/layout/orgChart1"/>
    <dgm:cxn modelId="{64AE02E9-BDCF-476C-826D-FA77F91C599C}" type="presParOf" srcId="{E725E754-1FCD-4C3E-8FBD-55F094EB8962}" destId="{A4C5F561-4245-4826-9BA8-8E2183D2D0E4}" srcOrd="0" destOrd="0" presId="urn:microsoft.com/office/officeart/2005/8/layout/orgChart1"/>
    <dgm:cxn modelId="{9C6CF458-E7AD-45FB-811B-26B9A456B4DA}" type="presParOf" srcId="{A4C5F561-4245-4826-9BA8-8E2183D2D0E4}" destId="{9EDA800A-D14A-4CE9-A3D8-DA1FA965F4B1}" srcOrd="0" destOrd="0" presId="urn:microsoft.com/office/officeart/2005/8/layout/orgChart1"/>
    <dgm:cxn modelId="{C62B2E4D-E651-42CB-9A28-2AD8B0911194}" type="presParOf" srcId="{A4C5F561-4245-4826-9BA8-8E2183D2D0E4}" destId="{146A72A9-F1BE-4B2E-B60E-185E36CEF966}" srcOrd="1" destOrd="0" presId="urn:microsoft.com/office/officeart/2005/8/layout/orgChart1"/>
    <dgm:cxn modelId="{D4281605-105F-4C44-A4C0-852C7ABA1F14}" type="presParOf" srcId="{E725E754-1FCD-4C3E-8FBD-55F094EB8962}" destId="{CF299FBF-B054-42AC-AA27-A3758980BDFE}" srcOrd="1" destOrd="0" presId="urn:microsoft.com/office/officeart/2005/8/layout/orgChart1"/>
    <dgm:cxn modelId="{4BDDC258-3698-44D4-928D-B9DC07200428}" type="presParOf" srcId="{E725E754-1FCD-4C3E-8FBD-55F094EB8962}" destId="{3EF30A83-F3D9-4E51-B926-B0A99346E71D}" srcOrd="2" destOrd="0" presId="urn:microsoft.com/office/officeart/2005/8/layout/orgChart1"/>
    <dgm:cxn modelId="{C978C84A-DE42-467F-A3E9-65245AB15CC3}" type="presParOf" srcId="{CD8A87DA-2357-4FE1-93EA-95ABD89C7CC2}" destId="{302BD838-E901-40D5-8F6B-BCC83E836220}" srcOrd="2" destOrd="0" presId="urn:microsoft.com/office/officeart/2005/8/layout/orgChart1"/>
    <dgm:cxn modelId="{7A2EC6EE-EF09-449A-A392-D6D092CCA046}" type="presParOf" srcId="{CD8A87DA-2357-4FE1-93EA-95ABD89C7CC2}" destId="{B637FFC9-95AF-4740-B91C-EB6777E166AB}" srcOrd="3" destOrd="0" presId="urn:microsoft.com/office/officeart/2005/8/layout/orgChart1"/>
    <dgm:cxn modelId="{4C57D433-533B-444C-AE42-4F8CFD050216}" type="presParOf" srcId="{B637FFC9-95AF-4740-B91C-EB6777E166AB}" destId="{2F7E76FA-1489-4680-9186-C0BAFC6F5794}" srcOrd="0" destOrd="0" presId="urn:microsoft.com/office/officeart/2005/8/layout/orgChart1"/>
    <dgm:cxn modelId="{65FBCC33-D781-4840-BBBD-65175C773BB0}" type="presParOf" srcId="{2F7E76FA-1489-4680-9186-C0BAFC6F5794}" destId="{7DA5EFDA-9BD2-4231-945E-329802FA22FB}" srcOrd="0" destOrd="0" presId="urn:microsoft.com/office/officeart/2005/8/layout/orgChart1"/>
    <dgm:cxn modelId="{8E711B6E-3529-49B1-ABD1-518FD3617D81}" type="presParOf" srcId="{2F7E76FA-1489-4680-9186-C0BAFC6F5794}" destId="{F8839B23-079F-47AD-A78F-EE6397E4EF33}" srcOrd="1" destOrd="0" presId="urn:microsoft.com/office/officeart/2005/8/layout/orgChart1"/>
    <dgm:cxn modelId="{6DB73138-2B09-45A7-A35B-15FA7F3B48CE}" type="presParOf" srcId="{B637FFC9-95AF-4740-B91C-EB6777E166AB}" destId="{FD2A5AC8-B68F-45BC-B127-45B8E327B157}" srcOrd="1" destOrd="0" presId="urn:microsoft.com/office/officeart/2005/8/layout/orgChart1"/>
    <dgm:cxn modelId="{D3C20B37-D6C0-4DB4-8CF4-10C40DDB87C1}" type="presParOf" srcId="{B637FFC9-95AF-4740-B91C-EB6777E166AB}" destId="{C7B4472F-8BD2-43CB-9EEC-4C1DBDE2C016}" srcOrd="2" destOrd="0" presId="urn:microsoft.com/office/officeart/2005/8/layout/orgChart1"/>
    <dgm:cxn modelId="{E3EA8195-0028-4141-B65B-77263E701B51}" type="presParOf" srcId="{CD8A87DA-2357-4FE1-93EA-95ABD89C7CC2}" destId="{A259EAB2-0981-4ACB-972D-1DDB3DD6EF93}" srcOrd="4" destOrd="0" presId="urn:microsoft.com/office/officeart/2005/8/layout/orgChart1"/>
    <dgm:cxn modelId="{63EC1B89-351F-4D46-8F69-2C2099BF4937}" type="presParOf" srcId="{CD8A87DA-2357-4FE1-93EA-95ABD89C7CC2}" destId="{4A806285-D8C5-4908-836B-5F0988A99B2E}" srcOrd="5" destOrd="0" presId="urn:microsoft.com/office/officeart/2005/8/layout/orgChart1"/>
    <dgm:cxn modelId="{754823BF-1A05-4051-91DE-197732D967F3}" type="presParOf" srcId="{4A806285-D8C5-4908-836B-5F0988A99B2E}" destId="{A03546D0-5BFD-4589-A3FD-F389100A629D}" srcOrd="0" destOrd="0" presId="urn:microsoft.com/office/officeart/2005/8/layout/orgChart1"/>
    <dgm:cxn modelId="{3CEC60EE-02EC-403A-AFF3-8AA8741B73F8}" type="presParOf" srcId="{A03546D0-5BFD-4589-A3FD-F389100A629D}" destId="{68A08DAF-4BB8-4020-9019-83034F74CF50}" srcOrd="0" destOrd="0" presId="urn:microsoft.com/office/officeart/2005/8/layout/orgChart1"/>
    <dgm:cxn modelId="{90C67296-5B65-4A28-85EA-088329604E82}" type="presParOf" srcId="{A03546D0-5BFD-4589-A3FD-F389100A629D}" destId="{8EDB6118-3CC6-43EC-BCF5-A5F97350AF91}" srcOrd="1" destOrd="0" presId="urn:microsoft.com/office/officeart/2005/8/layout/orgChart1"/>
    <dgm:cxn modelId="{2FD0FAA2-99CF-42FF-96BC-56751B462B7E}" type="presParOf" srcId="{4A806285-D8C5-4908-836B-5F0988A99B2E}" destId="{467DCF8B-84C0-4864-83C1-BC41CFC2CB8F}" srcOrd="1" destOrd="0" presId="urn:microsoft.com/office/officeart/2005/8/layout/orgChart1"/>
    <dgm:cxn modelId="{9882409D-2F99-4682-88E6-CACA6A37DA5A}" type="presParOf" srcId="{4A806285-D8C5-4908-836B-5F0988A99B2E}" destId="{A9D96AE4-C0DD-4F56-90E1-9261190570C6}" srcOrd="2" destOrd="0" presId="urn:microsoft.com/office/officeart/2005/8/layout/orgChart1"/>
    <dgm:cxn modelId="{6C1C3C9E-EE93-4339-9E8C-9D8A8DE7E25E}" type="presParOf" srcId="{8E4FB1A5-BCCC-4F57-BCDB-85ADC0B484A7}" destId="{5D06277C-0E0B-4574-8078-874284EEA527}" srcOrd="2" destOrd="0" presId="urn:microsoft.com/office/officeart/2005/8/layout/orgChart1"/>
    <dgm:cxn modelId="{E1778414-DEF5-411E-B8FA-A9AB62413868}" type="presParOf" srcId="{6EB55B03-B232-4657-8181-51FC474E7BE9}" destId="{1524E78F-ABFF-46B4-8F82-3C85084B29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EAB2-0981-4ACB-972D-1DDB3DD6EF93}">
      <dsp:nvSpPr>
        <dsp:cNvPr id="0" name=""/>
        <dsp:cNvSpPr/>
      </dsp:nvSpPr>
      <dsp:spPr>
        <a:xfrm>
          <a:off x="2442172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BD838-E901-40D5-8F6B-BCC83E836220}">
      <dsp:nvSpPr>
        <dsp:cNvPr id="0" name=""/>
        <dsp:cNvSpPr/>
      </dsp:nvSpPr>
      <dsp:spPr>
        <a:xfrm>
          <a:off x="2442172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FA88E-895C-43DD-8F47-6FEC7F25953C}">
      <dsp:nvSpPr>
        <dsp:cNvPr id="0" name=""/>
        <dsp:cNvSpPr/>
      </dsp:nvSpPr>
      <dsp:spPr>
        <a:xfrm>
          <a:off x="2442172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9AA5C-05B1-4AC6-A3D4-87D84BE905BD}">
      <dsp:nvSpPr>
        <dsp:cNvPr id="0" name=""/>
        <dsp:cNvSpPr/>
      </dsp:nvSpPr>
      <dsp:spPr>
        <a:xfrm>
          <a:off x="1657739" y="666930"/>
          <a:ext cx="1171806" cy="203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85"/>
              </a:lnTo>
              <a:lnTo>
                <a:pt x="1171806" y="101685"/>
              </a:lnTo>
              <a:lnTo>
                <a:pt x="1171806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98919-AB5A-48FD-8C0E-B5368C080A5D}">
      <dsp:nvSpPr>
        <dsp:cNvPr id="0" name=""/>
        <dsp:cNvSpPr/>
      </dsp:nvSpPr>
      <dsp:spPr>
        <a:xfrm>
          <a:off x="1270365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1BC52-68EE-41BF-99E8-618AAEE6A2A0}">
      <dsp:nvSpPr>
        <dsp:cNvPr id="0" name=""/>
        <dsp:cNvSpPr/>
      </dsp:nvSpPr>
      <dsp:spPr>
        <a:xfrm>
          <a:off x="1270365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24E57-9841-4002-926F-02DA1756F485}">
      <dsp:nvSpPr>
        <dsp:cNvPr id="0" name=""/>
        <dsp:cNvSpPr/>
      </dsp:nvSpPr>
      <dsp:spPr>
        <a:xfrm>
          <a:off x="1270365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BACA-BA83-4509-A77C-06CBA136A27E}">
      <dsp:nvSpPr>
        <dsp:cNvPr id="0" name=""/>
        <dsp:cNvSpPr/>
      </dsp:nvSpPr>
      <dsp:spPr>
        <a:xfrm>
          <a:off x="1612019" y="666930"/>
          <a:ext cx="91440" cy="2033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6C015-A273-4AFF-A888-71CB521581DF}">
      <dsp:nvSpPr>
        <dsp:cNvPr id="0" name=""/>
        <dsp:cNvSpPr/>
      </dsp:nvSpPr>
      <dsp:spPr>
        <a:xfrm>
          <a:off x="98558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70E1D-8916-4707-95AD-6970EF50D7F2}">
      <dsp:nvSpPr>
        <dsp:cNvPr id="0" name=""/>
        <dsp:cNvSpPr/>
      </dsp:nvSpPr>
      <dsp:spPr>
        <a:xfrm>
          <a:off x="98558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1A098-443C-4463-898E-1E26F1333C14}">
      <dsp:nvSpPr>
        <dsp:cNvPr id="0" name=""/>
        <dsp:cNvSpPr/>
      </dsp:nvSpPr>
      <dsp:spPr>
        <a:xfrm>
          <a:off x="98558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AAD7D-AAE5-4644-9A06-F3C4F9D241B2}">
      <dsp:nvSpPr>
        <dsp:cNvPr id="0" name=""/>
        <dsp:cNvSpPr/>
      </dsp:nvSpPr>
      <dsp:spPr>
        <a:xfrm>
          <a:off x="485932" y="666930"/>
          <a:ext cx="1171806" cy="203371"/>
        </a:xfrm>
        <a:custGeom>
          <a:avLst/>
          <a:gdLst/>
          <a:ahLst/>
          <a:cxnLst/>
          <a:rect l="0" t="0" r="0" b="0"/>
          <a:pathLst>
            <a:path>
              <a:moveTo>
                <a:pt x="1171806" y="0"/>
              </a:moveTo>
              <a:lnTo>
                <a:pt x="1171806" y="101685"/>
              </a:lnTo>
              <a:lnTo>
                <a:pt x="0" y="101685"/>
              </a:lnTo>
              <a:lnTo>
                <a:pt x="0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39B7C-DE8F-4719-89C9-6586246E1184}">
      <dsp:nvSpPr>
        <dsp:cNvPr id="0" name=""/>
        <dsp:cNvSpPr/>
      </dsp:nvSpPr>
      <dsp:spPr>
        <a:xfrm>
          <a:off x="1027738" y="182713"/>
          <a:ext cx="1260001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  <a:latin typeface="+mj-lt"/>
            </a:rPr>
            <a:t>Impact on process</a:t>
          </a:r>
        </a:p>
      </dsp:txBody>
      <dsp:txXfrm>
        <a:off x="1027738" y="182713"/>
        <a:ext cx="1260001" cy="484217"/>
      </dsp:txXfrm>
    </dsp:sp>
    <dsp:sp modelId="{3D8A6901-1CC8-4353-ABB2-D83C4AC6F541}">
      <dsp:nvSpPr>
        <dsp:cNvPr id="0" name=""/>
        <dsp:cNvSpPr/>
      </dsp:nvSpPr>
      <dsp:spPr>
        <a:xfrm>
          <a:off x="1715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1</a:t>
          </a:r>
        </a:p>
      </dsp:txBody>
      <dsp:txXfrm>
        <a:off x="1715" y="870302"/>
        <a:ext cx="968435" cy="484217"/>
      </dsp:txXfrm>
    </dsp:sp>
    <dsp:sp modelId="{90B16024-BE65-4D44-A6B6-A5A6927206CF}">
      <dsp:nvSpPr>
        <dsp:cNvPr id="0" name=""/>
        <dsp:cNvSpPr/>
      </dsp:nvSpPr>
      <dsp:spPr>
        <a:xfrm>
          <a:off x="243824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1.1</a:t>
          </a:r>
          <a:endParaRPr lang="en-AU" sz="1000" kern="1200" dirty="0"/>
        </a:p>
      </dsp:txBody>
      <dsp:txXfrm>
        <a:off x="243824" y="1557891"/>
        <a:ext cx="968435" cy="484217"/>
      </dsp:txXfrm>
    </dsp:sp>
    <dsp:sp modelId="{E1400951-2540-4BA6-8453-625502888486}">
      <dsp:nvSpPr>
        <dsp:cNvPr id="0" name=""/>
        <dsp:cNvSpPr/>
      </dsp:nvSpPr>
      <dsp:spPr>
        <a:xfrm>
          <a:off x="243824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1.2</a:t>
          </a:r>
          <a:endParaRPr lang="en-AU" sz="1000" kern="1200" dirty="0"/>
        </a:p>
      </dsp:txBody>
      <dsp:txXfrm>
        <a:off x="243824" y="2245480"/>
        <a:ext cx="968435" cy="484217"/>
      </dsp:txXfrm>
    </dsp:sp>
    <dsp:sp modelId="{041AA1CB-2EC9-4705-B43A-D40FFE06454F}">
      <dsp:nvSpPr>
        <dsp:cNvPr id="0" name=""/>
        <dsp:cNvSpPr/>
      </dsp:nvSpPr>
      <dsp:spPr>
        <a:xfrm>
          <a:off x="243824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1.3</a:t>
          </a:r>
          <a:endParaRPr lang="en-AU" sz="1000" kern="1200" dirty="0"/>
        </a:p>
      </dsp:txBody>
      <dsp:txXfrm>
        <a:off x="243824" y="2933069"/>
        <a:ext cx="968435" cy="484217"/>
      </dsp:txXfrm>
    </dsp:sp>
    <dsp:sp modelId="{83ADD846-099D-4ACF-86FC-8AE7EC02C0D3}">
      <dsp:nvSpPr>
        <dsp:cNvPr id="0" name=""/>
        <dsp:cNvSpPr/>
      </dsp:nvSpPr>
      <dsp:spPr>
        <a:xfrm>
          <a:off x="1173521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2</a:t>
          </a:r>
        </a:p>
      </dsp:txBody>
      <dsp:txXfrm>
        <a:off x="1173521" y="870302"/>
        <a:ext cx="968435" cy="484217"/>
      </dsp:txXfrm>
    </dsp:sp>
    <dsp:sp modelId="{8BE4DF36-2786-46CA-BC16-C169DF972744}">
      <dsp:nvSpPr>
        <dsp:cNvPr id="0" name=""/>
        <dsp:cNvSpPr/>
      </dsp:nvSpPr>
      <dsp:spPr>
        <a:xfrm>
          <a:off x="1415630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2.1</a:t>
          </a:r>
          <a:endParaRPr lang="en-AU" sz="1000" kern="1200" dirty="0"/>
        </a:p>
      </dsp:txBody>
      <dsp:txXfrm>
        <a:off x="1415630" y="1557891"/>
        <a:ext cx="968435" cy="484217"/>
      </dsp:txXfrm>
    </dsp:sp>
    <dsp:sp modelId="{AF421424-4EFE-4494-80B6-A094CC6E64EE}">
      <dsp:nvSpPr>
        <dsp:cNvPr id="0" name=""/>
        <dsp:cNvSpPr/>
      </dsp:nvSpPr>
      <dsp:spPr>
        <a:xfrm>
          <a:off x="1415630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2.2</a:t>
          </a:r>
          <a:endParaRPr lang="en-AU" sz="1000" kern="1200" dirty="0"/>
        </a:p>
      </dsp:txBody>
      <dsp:txXfrm>
        <a:off x="1415630" y="2245480"/>
        <a:ext cx="968435" cy="484217"/>
      </dsp:txXfrm>
    </dsp:sp>
    <dsp:sp modelId="{E84867FD-4973-44D7-8500-74BBA8F83780}">
      <dsp:nvSpPr>
        <dsp:cNvPr id="0" name=""/>
        <dsp:cNvSpPr/>
      </dsp:nvSpPr>
      <dsp:spPr>
        <a:xfrm>
          <a:off x="1415630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2.3</a:t>
          </a:r>
          <a:endParaRPr lang="en-AU" sz="1000" kern="1200" dirty="0"/>
        </a:p>
      </dsp:txBody>
      <dsp:txXfrm>
        <a:off x="1415630" y="2933069"/>
        <a:ext cx="968435" cy="484217"/>
      </dsp:txXfrm>
    </dsp:sp>
    <dsp:sp modelId="{F766C875-029B-4BAC-BEF8-854236D8854B}">
      <dsp:nvSpPr>
        <dsp:cNvPr id="0" name=""/>
        <dsp:cNvSpPr/>
      </dsp:nvSpPr>
      <dsp:spPr>
        <a:xfrm>
          <a:off x="2345328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3</a:t>
          </a:r>
        </a:p>
      </dsp:txBody>
      <dsp:txXfrm>
        <a:off x="2345328" y="870302"/>
        <a:ext cx="968435" cy="484217"/>
      </dsp:txXfrm>
    </dsp:sp>
    <dsp:sp modelId="{9EDA800A-D14A-4CE9-A3D8-DA1FA965F4B1}">
      <dsp:nvSpPr>
        <dsp:cNvPr id="0" name=""/>
        <dsp:cNvSpPr/>
      </dsp:nvSpPr>
      <dsp:spPr>
        <a:xfrm>
          <a:off x="2587437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3.1</a:t>
          </a:r>
          <a:endParaRPr lang="en-AU" sz="1000" kern="1200" dirty="0"/>
        </a:p>
      </dsp:txBody>
      <dsp:txXfrm>
        <a:off x="2587437" y="1557891"/>
        <a:ext cx="968435" cy="484217"/>
      </dsp:txXfrm>
    </dsp:sp>
    <dsp:sp modelId="{7DA5EFDA-9BD2-4231-945E-329802FA22FB}">
      <dsp:nvSpPr>
        <dsp:cNvPr id="0" name=""/>
        <dsp:cNvSpPr/>
      </dsp:nvSpPr>
      <dsp:spPr>
        <a:xfrm>
          <a:off x="2587437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3.2</a:t>
          </a:r>
          <a:endParaRPr lang="en-AU" sz="1000" kern="1200" dirty="0"/>
        </a:p>
      </dsp:txBody>
      <dsp:txXfrm>
        <a:off x="2587437" y="2245480"/>
        <a:ext cx="968435" cy="484217"/>
      </dsp:txXfrm>
    </dsp:sp>
    <dsp:sp modelId="{68A08DAF-4BB8-4020-9019-83034F74CF50}">
      <dsp:nvSpPr>
        <dsp:cNvPr id="0" name=""/>
        <dsp:cNvSpPr/>
      </dsp:nvSpPr>
      <dsp:spPr>
        <a:xfrm>
          <a:off x="2587437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3.3</a:t>
          </a:r>
          <a:endParaRPr lang="en-AU" sz="1000" kern="1200" dirty="0"/>
        </a:p>
      </dsp:txBody>
      <dsp:txXfrm>
        <a:off x="2587437" y="2933069"/>
        <a:ext cx="968435" cy="484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EAB2-0981-4ACB-972D-1DDB3DD6EF93}">
      <dsp:nvSpPr>
        <dsp:cNvPr id="0" name=""/>
        <dsp:cNvSpPr/>
      </dsp:nvSpPr>
      <dsp:spPr>
        <a:xfrm>
          <a:off x="2442172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BD838-E901-40D5-8F6B-BCC83E836220}">
      <dsp:nvSpPr>
        <dsp:cNvPr id="0" name=""/>
        <dsp:cNvSpPr/>
      </dsp:nvSpPr>
      <dsp:spPr>
        <a:xfrm>
          <a:off x="2442172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FA88E-895C-43DD-8F47-6FEC7F25953C}">
      <dsp:nvSpPr>
        <dsp:cNvPr id="0" name=""/>
        <dsp:cNvSpPr/>
      </dsp:nvSpPr>
      <dsp:spPr>
        <a:xfrm>
          <a:off x="2442172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9AA5C-05B1-4AC6-A3D4-87D84BE905BD}">
      <dsp:nvSpPr>
        <dsp:cNvPr id="0" name=""/>
        <dsp:cNvSpPr/>
      </dsp:nvSpPr>
      <dsp:spPr>
        <a:xfrm>
          <a:off x="1657739" y="666930"/>
          <a:ext cx="1171806" cy="203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85"/>
              </a:lnTo>
              <a:lnTo>
                <a:pt x="1171806" y="101685"/>
              </a:lnTo>
              <a:lnTo>
                <a:pt x="1171806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98919-AB5A-48FD-8C0E-B5368C080A5D}">
      <dsp:nvSpPr>
        <dsp:cNvPr id="0" name=""/>
        <dsp:cNvSpPr/>
      </dsp:nvSpPr>
      <dsp:spPr>
        <a:xfrm>
          <a:off x="1270365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1BC52-68EE-41BF-99E8-618AAEE6A2A0}">
      <dsp:nvSpPr>
        <dsp:cNvPr id="0" name=""/>
        <dsp:cNvSpPr/>
      </dsp:nvSpPr>
      <dsp:spPr>
        <a:xfrm>
          <a:off x="1270365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24E57-9841-4002-926F-02DA1756F485}">
      <dsp:nvSpPr>
        <dsp:cNvPr id="0" name=""/>
        <dsp:cNvSpPr/>
      </dsp:nvSpPr>
      <dsp:spPr>
        <a:xfrm>
          <a:off x="1270365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BACA-BA83-4509-A77C-06CBA136A27E}">
      <dsp:nvSpPr>
        <dsp:cNvPr id="0" name=""/>
        <dsp:cNvSpPr/>
      </dsp:nvSpPr>
      <dsp:spPr>
        <a:xfrm>
          <a:off x="1612019" y="666930"/>
          <a:ext cx="91440" cy="2033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6C015-A273-4AFF-A888-71CB521581DF}">
      <dsp:nvSpPr>
        <dsp:cNvPr id="0" name=""/>
        <dsp:cNvSpPr/>
      </dsp:nvSpPr>
      <dsp:spPr>
        <a:xfrm>
          <a:off x="98558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70E1D-8916-4707-95AD-6970EF50D7F2}">
      <dsp:nvSpPr>
        <dsp:cNvPr id="0" name=""/>
        <dsp:cNvSpPr/>
      </dsp:nvSpPr>
      <dsp:spPr>
        <a:xfrm>
          <a:off x="98558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1A098-443C-4463-898E-1E26F1333C14}">
      <dsp:nvSpPr>
        <dsp:cNvPr id="0" name=""/>
        <dsp:cNvSpPr/>
      </dsp:nvSpPr>
      <dsp:spPr>
        <a:xfrm>
          <a:off x="98558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AAD7D-AAE5-4644-9A06-F3C4F9D241B2}">
      <dsp:nvSpPr>
        <dsp:cNvPr id="0" name=""/>
        <dsp:cNvSpPr/>
      </dsp:nvSpPr>
      <dsp:spPr>
        <a:xfrm>
          <a:off x="485932" y="666930"/>
          <a:ext cx="1171806" cy="203371"/>
        </a:xfrm>
        <a:custGeom>
          <a:avLst/>
          <a:gdLst/>
          <a:ahLst/>
          <a:cxnLst/>
          <a:rect l="0" t="0" r="0" b="0"/>
          <a:pathLst>
            <a:path>
              <a:moveTo>
                <a:pt x="1171806" y="0"/>
              </a:moveTo>
              <a:lnTo>
                <a:pt x="1171806" y="101685"/>
              </a:lnTo>
              <a:lnTo>
                <a:pt x="0" y="101685"/>
              </a:lnTo>
              <a:lnTo>
                <a:pt x="0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39B7C-DE8F-4719-89C9-6586246E1184}">
      <dsp:nvSpPr>
        <dsp:cNvPr id="0" name=""/>
        <dsp:cNvSpPr/>
      </dsp:nvSpPr>
      <dsp:spPr>
        <a:xfrm>
          <a:off x="1027738" y="182713"/>
          <a:ext cx="1260001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  <a:latin typeface="+mj-lt"/>
            </a:rPr>
            <a:t>Impact on people, org culture</a:t>
          </a:r>
        </a:p>
      </dsp:txBody>
      <dsp:txXfrm>
        <a:off x="1027738" y="182713"/>
        <a:ext cx="1260001" cy="484217"/>
      </dsp:txXfrm>
    </dsp:sp>
    <dsp:sp modelId="{3D8A6901-1CC8-4353-ABB2-D83C4AC6F541}">
      <dsp:nvSpPr>
        <dsp:cNvPr id="0" name=""/>
        <dsp:cNvSpPr/>
      </dsp:nvSpPr>
      <dsp:spPr>
        <a:xfrm>
          <a:off x="1715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4</a:t>
          </a:r>
        </a:p>
      </dsp:txBody>
      <dsp:txXfrm>
        <a:off x="1715" y="870302"/>
        <a:ext cx="968435" cy="484217"/>
      </dsp:txXfrm>
    </dsp:sp>
    <dsp:sp modelId="{90B16024-BE65-4D44-A6B6-A5A6927206CF}">
      <dsp:nvSpPr>
        <dsp:cNvPr id="0" name=""/>
        <dsp:cNvSpPr/>
      </dsp:nvSpPr>
      <dsp:spPr>
        <a:xfrm>
          <a:off x="243824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4.1</a:t>
          </a:r>
          <a:endParaRPr lang="en-AU" sz="1000" kern="1200" dirty="0"/>
        </a:p>
      </dsp:txBody>
      <dsp:txXfrm>
        <a:off x="243824" y="1557891"/>
        <a:ext cx="968435" cy="484217"/>
      </dsp:txXfrm>
    </dsp:sp>
    <dsp:sp modelId="{E1400951-2540-4BA6-8453-625502888486}">
      <dsp:nvSpPr>
        <dsp:cNvPr id="0" name=""/>
        <dsp:cNvSpPr/>
      </dsp:nvSpPr>
      <dsp:spPr>
        <a:xfrm>
          <a:off x="243824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4.2</a:t>
          </a:r>
          <a:endParaRPr lang="en-AU" sz="1000" kern="1200" dirty="0"/>
        </a:p>
      </dsp:txBody>
      <dsp:txXfrm>
        <a:off x="243824" y="2245480"/>
        <a:ext cx="968435" cy="484217"/>
      </dsp:txXfrm>
    </dsp:sp>
    <dsp:sp modelId="{041AA1CB-2EC9-4705-B43A-D40FFE06454F}">
      <dsp:nvSpPr>
        <dsp:cNvPr id="0" name=""/>
        <dsp:cNvSpPr/>
      </dsp:nvSpPr>
      <dsp:spPr>
        <a:xfrm>
          <a:off x="243824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4.3</a:t>
          </a:r>
          <a:endParaRPr lang="en-AU" sz="1000" kern="1200" dirty="0"/>
        </a:p>
      </dsp:txBody>
      <dsp:txXfrm>
        <a:off x="243824" y="2933069"/>
        <a:ext cx="968435" cy="484217"/>
      </dsp:txXfrm>
    </dsp:sp>
    <dsp:sp modelId="{83ADD846-099D-4ACF-86FC-8AE7EC02C0D3}">
      <dsp:nvSpPr>
        <dsp:cNvPr id="0" name=""/>
        <dsp:cNvSpPr/>
      </dsp:nvSpPr>
      <dsp:spPr>
        <a:xfrm>
          <a:off x="1173521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5</a:t>
          </a:r>
        </a:p>
      </dsp:txBody>
      <dsp:txXfrm>
        <a:off x="1173521" y="870302"/>
        <a:ext cx="968435" cy="484217"/>
      </dsp:txXfrm>
    </dsp:sp>
    <dsp:sp modelId="{8BE4DF36-2786-46CA-BC16-C169DF972744}">
      <dsp:nvSpPr>
        <dsp:cNvPr id="0" name=""/>
        <dsp:cNvSpPr/>
      </dsp:nvSpPr>
      <dsp:spPr>
        <a:xfrm>
          <a:off x="1415630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5.1</a:t>
          </a:r>
          <a:endParaRPr lang="en-AU" sz="1000" kern="1200" dirty="0"/>
        </a:p>
      </dsp:txBody>
      <dsp:txXfrm>
        <a:off x="1415630" y="1557891"/>
        <a:ext cx="968435" cy="484217"/>
      </dsp:txXfrm>
    </dsp:sp>
    <dsp:sp modelId="{AF421424-4EFE-4494-80B6-A094CC6E64EE}">
      <dsp:nvSpPr>
        <dsp:cNvPr id="0" name=""/>
        <dsp:cNvSpPr/>
      </dsp:nvSpPr>
      <dsp:spPr>
        <a:xfrm>
          <a:off x="1415630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5.2</a:t>
          </a:r>
          <a:endParaRPr lang="en-AU" sz="1000" kern="1200" dirty="0"/>
        </a:p>
      </dsp:txBody>
      <dsp:txXfrm>
        <a:off x="1415630" y="2245480"/>
        <a:ext cx="968435" cy="484217"/>
      </dsp:txXfrm>
    </dsp:sp>
    <dsp:sp modelId="{E84867FD-4973-44D7-8500-74BBA8F83780}">
      <dsp:nvSpPr>
        <dsp:cNvPr id="0" name=""/>
        <dsp:cNvSpPr/>
      </dsp:nvSpPr>
      <dsp:spPr>
        <a:xfrm>
          <a:off x="1415630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5.3</a:t>
          </a:r>
          <a:endParaRPr lang="en-AU" sz="1000" kern="1200" dirty="0"/>
        </a:p>
      </dsp:txBody>
      <dsp:txXfrm>
        <a:off x="1415630" y="2933069"/>
        <a:ext cx="968435" cy="484217"/>
      </dsp:txXfrm>
    </dsp:sp>
    <dsp:sp modelId="{F766C875-029B-4BAC-BEF8-854236D8854B}">
      <dsp:nvSpPr>
        <dsp:cNvPr id="0" name=""/>
        <dsp:cNvSpPr/>
      </dsp:nvSpPr>
      <dsp:spPr>
        <a:xfrm>
          <a:off x="2345328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6</a:t>
          </a:r>
        </a:p>
      </dsp:txBody>
      <dsp:txXfrm>
        <a:off x="2345328" y="870302"/>
        <a:ext cx="968435" cy="484217"/>
      </dsp:txXfrm>
    </dsp:sp>
    <dsp:sp modelId="{9EDA800A-D14A-4CE9-A3D8-DA1FA965F4B1}">
      <dsp:nvSpPr>
        <dsp:cNvPr id="0" name=""/>
        <dsp:cNvSpPr/>
      </dsp:nvSpPr>
      <dsp:spPr>
        <a:xfrm>
          <a:off x="2587437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6.1</a:t>
          </a:r>
          <a:endParaRPr lang="en-AU" sz="1000" kern="1200" dirty="0"/>
        </a:p>
      </dsp:txBody>
      <dsp:txXfrm>
        <a:off x="2587437" y="1557891"/>
        <a:ext cx="968435" cy="484217"/>
      </dsp:txXfrm>
    </dsp:sp>
    <dsp:sp modelId="{7DA5EFDA-9BD2-4231-945E-329802FA22FB}">
      <dsp:nvSpPr>
        <dsp:cNvPr id="0" name=""/>
        <dsp:cNvSpPr/>
      </dsp:nvSpPr>
      <dsp:spPr>
        <a:xfrm>
          <a:off x="2587437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6.2</a:t>
          </a:r>
          <a:endParaRPr lang="en-AU" sz="1000" kern="1200" dirty="0"/>
        </a:p>
      </dsp:txBody>
      <dsp:txXfrm>
        <a:off x="2587437" y="2245480"/>
        <a:ext cx="968435" cy="484217"/>
      </dsp:txXfrm>
    </dsp:sp>
    <dsp:sp modelId="{68A08DAF-4BB8-4020-9019-83034F74CF50}">
      <dsp:nvSpPr>
        <dsp:cNvPr id="0" name=""/>
        <dsp:cNvSpPr/>
      </dsp:nvSpPr>
      <dsp:spPr>
        <a:xfrm>
          <a:off x="2587437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6.3</a:t>
          </a:r>
          <a:endParaRPr lang="en-AU" sz="1000" kern="1200" dirty="0"/>
        </a:p>
      </dsp:txBody>
      <dsp:txXfrm>
        <a:off x="2587437" y="2933069"/>
        <a:ext cx="968435" cy="484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EAB2-0981-4ACB-972D-1DDB3DD6EF93}">
      <dsp:nvSpPr>
        <dsp:cNvPr id="0" name=""/>
        <dsp:cNvSpPr/>
      </dsp:nvSpPr>
      <dsp:spPr>
        <a:xfrm>
          <a:off x="2442172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BD838-E901-40D5-8F6B-BCC83E836220}">
      <dsp:nvSpPr>
        <dsp:cNvPr id="0" name=""/>
        <dsp:cNvSpPr/>
      </dsp:nvSpPr>
      <dsp:spPr>
        <a:xfrm>
          <a:off x="2442172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FA88E-895C-43DD-8F47-6FEC7F25953C}">
      <dsp:nvSpPr>
        <dsp:cNvPr id="0" name=""/>
        <dsp:cNvSpPr/>
      </dsp:nvSpPr>
      <dsp:spPr>
        <a:xfrm>
          <a:off x="2442172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9AA5C-05B1-4AC6-A3D4-87D84BE905BD}">
      <dsp:nvSpPr>
        <dsp:cNvPr id="0" name=""/>
        <dsp:cNvSpPr/>
      </dsp:nvSpPr>
      <dsp:spPr>
        <a:xfrm>
          <a:off x="1657739" y="666930"/>
          <a:ext cx="1171806" cy="203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85"/>
              </a:lnTo>
              <a:lnTo>
                <a:pt x="1171806" y="101685"/>
              </a:lnTo>
              <a:lnTo>
                <a:pt x="1171806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98919-AB5A-48FD-8C0E-B5368C080A5D}">
      <dsp:nvSpPr>
        <dsp:cNvPr id="0" name=""/>
        <dsp:cNvSpPr/>
      </dsp:nvSpPr>
      <dsp:spPr>
        <a:xfrm>
          <a:off x="1270365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1BC52-68EE-41BF-99E8-618AAEE6A2A0}">
      <dsp:nvSpPr>
        <dsp:cNvPr id="0" name=""/>
        <dsp:cNvSpPr/>
      </dsp:nvSpPr>
      <dsp:spPr>
        <a:xfrm>
          <a:off x="1270365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24E57-9841-4002-926F-02DA1756F485}">
      <dsp:nvSpPr>
        <dsp:cNvPr id="0" name=""/>
        <dsp:cNvSpPr/>
      </dsp:nvSpPr>
      <dsp:spPr>
        <a:xfrm>
          <a:off x="1270365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BACA-BA83-4509-A77C-06CBA136A27E}">
      <dsp:nvSpPr>
        <dsp:cNvPr id="0" name=""/>
        <dsp:cNvSpPr/>
      </dsp:nvSpPr>
      <dsp:spPr>
        <a:xfrm>
          <a:off x="1612019" y="666930"/>
          <a:ext cx="91440" cy="2033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6C015-A273-4AFF-A888-71CB521581DF}">
      <dsp:nvSpPr>
        <dsp:cNvPr id="0" name=""/>
        <dsp:cNvSpPr/>
      </dsp:nvSpPr>
      <dsp:spPr>
        <a:xfrm>
          <a:off x="98558" y="1354519"/>
          <a:ext cx="145265" cy="182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58"/>
              </a:lnTo>
              <a:lnTo>
                <a:pt x="145265" y="18206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70E1D-8916-4707-95AD-6970EF50D7F2}">
      <dsp:nvSpPr>
        <dsp:cNvPr id="0" name=""/>
        <dsp:cNvSpPr/>
      </dsp:nvSpPr>
      <dsp:spPr>
        <a:xfrm>
          <a:off x="98558" y="1354519"/>
          <a:ext cx="145265" cy="113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69"/>
              </a:lnTo>
              <a:lnTo>
                <a:pt x="145265" y="113306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1A098-443C-4463-898E-1E26F1333C14}">
      <dsp:nvSpPr>
        <dsp:cNvPr id="0" name=""/>
        <dsp:cNvSpPr/>
      </dsp:nvSpPr>
      <dsp:spPr>
        <a:xfrm>
          <a:off x="98558" y="1354519"/>
          <a:ext cx="145265" cy="44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80"/>
              </a:lnTo>
              <a:lnTo>
                <a:pt x="145265" y="445480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AAD7D-AAE5-4644-9A06-F3C4F9D241B2}">
      <dsp:nvSpPr>
        <dsp:cNvPr id="0" name=""/>
        <dsp:cNvSpPr/>
      </dsp:nvSpPr>
      <dsp:spPr>
        <a:xfrm>
          <a:off x="485932" y="666930"/>
          <a:ext cx="1171806" cy="203371"/>
        </a:xfrm>
        <a:custGeom>
          <a:avLst/>
          <a:gdLst/>
          <a:ahLst/>
          <a:cxnLst/>
          <a:rect l="0" t="0" r="0" b="0"/>
          <a:pathLst>
            <a:path>
              <a:moveTo>
                <a:pt x="1171806" y="0"/>
              </a:moveTo>
              <a:lnTo>
                <a:pt x="1171806" y="101685"/>
              </a:lnTo>
              <a:lnTo>
                <a:pt x="0" y="101685"/>
              </a:lnTo>
              <a:lnTo>
                <a:pt x="0" y="20337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39B7C-DE8F-4719-89C9-6586246E1184}">
      <dsp:nvSpPr>
        <dsp:cNvPr id="0" name=""/>
        <dsp:cNvSpPr/>
      </dsp:nvSpPr>
      <dsp:spPr>
        <a:xfrm>
          <a:off x="1027738" y="182713"/>
          <a:ext cx="1260001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  <a:latin typeface="+mj-lt"/>
            </a:rPr>
            <a:t>Impact on technology</a:t>
          </a:r>
        </a:p>
      </dsp:txBody>
      <dsp:txXfrm>
        <a:off x="1027738" y="182713"/>
        <a:ext cx="1260001" cy="484217"/>
      </dsp:txXfrm>
    </dsp:sp>
    <dsp:sp modelId="{3D8A6901-1CC8-4353-ABB2-D83C4AC6F541}">
      <dsp:nvSpPr>
        <dsp:cNvPr id="0" name=""/>
        <dsp:cNvSpPr/>
      </dsp:nvSpPr>
      <dsp:spPr>
        <a:xfrm>
          <a:off x="1715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7</a:t>
          </a:r>
        </a:p>
      </dsp:txBody>
      <dsp:txXfrm>
        <a:off x="1715" y="870302"/>
        <a:ext cx="968435" cy="484217"/>
      </dsp:txXfrm>
    </dsp:sp>
    <dsp:sp modelId="{90B16024-BE65-4D44-A6B6-A5A6927206CF}">
      <dsp:nvSpPr>
        <dsp:cNvPr id="0" name=""/>
        <dsp:cNvSpPr/>
      </dsp:nvSpPr>
      <dsp:spPr>
        <a:xfrm>
          <a:off x="243824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7.1</a:t>
          </a:r>
          <a:endParaRPr lang="en-AU" sz="1000" kern="1200" dirty="0"/>
        </a:p>
      </dsp:txBody>
      <dsp:txXfrm>
        <a:off x="243824" y="1557891"/>
        <a:ext cx="968435" cy="484217"/>
      </dsp:txXfrm>
    </dsp:sp>
    <dsp:sp modelId="{E1400951-2540-4BA6-8453-625502888486}">
      <dsp:nvSpPr>
        <dsp:cNvPr id="0" name=""/>
        <dsp:cNvSpPr/>
      </dsp:nvSpPr>
      <dsp:spPr>
        <a:xfrm>
          <a:off x="243824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7.2</a:t>
          </a:r>
          <a:endParaRPr lang="en-AU" sz="1000" kern="1200" dirty="0"/>
        </a:p>
      </dsp:txBody>
      <dsp:txXfrm>
        <a:off x="243824" y="2245480"/>
        <a:ext cx="968435" cy="484217"/>
      </dsp:txXfrm>
    </dsp:sp>
    <dsp:sp modelId="{041AA1CB-2EC9-4705-B43A-D40FFE06454F}">
      <dsp:nvSpPr>
        <dsp:cNvPr id="0" name=""/>
        <dsp:cNvSpPr/>
      </dsp:nvSpPr>
      <dsp:spPr>
        <a:xfrm>
          <a:off x="243824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7.3</a:t>
          </a:r>
          <a:endParaRPr lang="en-AU" sz="1000" kern="1200" dirty="0"/>
        </a:p>
      </dsp:txBody>
      <dsp:txXfrm>
        <a:off x="243824" y="2933069"/>
        <a:ext cx="968435" cy="484217"/>
      </dsp:txXfrm>
    </dsp:sp>
    <dsp:sp modelId="{83ADD846-099D-4ACF-86FC-8AE7EC02C0D3}">
      <dsp:nvSpPr>
        <dsp:cNvPr id="0" name=""/>
        <dsp:cNvSpPr/>
      </dsp:nvSpPr>
      <dsp:spPr>
        <a:xfrm>
          <a:off x="1173521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8</a:t>
          </a:r>
        </a:p>
      </dsp:txBody>
      <dsp:txXfrm>
        <a:off x="1173521" y="870302"/>
        <a:ext cx="968435" cy="484217"/>
      </dsp:txXfrm>
    </dsp:sp>
    <dsp:sp modelId="{8BE4DF36-2786-46CA-BC16-C169DF972744}">
      <dsp:nvSpPr>
        <dsp:cNvPr id="0" name=""/>
        <dsp:cNvSpPr/>
      </dsp:nvSpPr>
      <dsp:spPr>
        <a:xfrm>
          <a:off x="1415630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8.1</a:t>
          </a:r>
          <a:endParaRPr lang="en-AU" sz="1000" kern="1200" dirty="0"/>
        </a:p>
      </dsp:txBody>
      <dsp:txXfrm>
        <a:off x="1415630" y="1557891"/>
        <a:ext cx="968435" cy="484217"/>
      </dsp:txXfrm>
    </dsp:sp>
    <dsp:sp modelId="{AF421424-4EFE-4494-80B6-A094CC6E64EE}">
      <dsp:nvSpPr>
        <dsp:cNvPr id="0" name=""/>
        <dsp:cNvSpPr/>
      </dsp:nvSpPr>
      <dsp:spPr>
        <a:xfrm>
          <a:off x="1415630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8.2</a:t>
          </a:r>
          <a:endParaRPr lang="en-AU" sz="1000" kern="1200" dirty="0"/>
        </a:p>
      </dsp:txBody>
      <dsp:txXfrm>
        <a:off x="1415630" y="2245480"/>
        <a:ext cx="968435" cy="484217"/>
      </dsp:txXfrm>
    </dsp:sp>
    <dsp:sp modelId="{E84867FD-4973-44D7-8500-74BBA8F83780}">
      <dsp:nvSpPr>
        <dsp:cNvPr id="0" name=""/>
        <dsp:cNvSpPr/>
      </dsp:nvSpPr>
      <dsp:spPr>
        <a:xfrm>
          <a:off x="1415630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8.3</a:t>
          </a:r>
          <a:endParaRPr lang="en-AU" sz="1000" kern="1200" dirty="0"/>
        </a:p>
      </dsp:txBody>
      <dsp:txXfrm>
        <a:off x="1415630" y="2933069"/>
        <a:ext cx="968435" cy="484217"/>
      </dsp:txXfrm>
    </dsp:sp>
    <dsp:sp modelId="{F766C875-029B-4BAC-BEF8-854236D8854B}">
      <dsp:nvSpPr>
        <dsp:cNvPr id="0" name=""/>
        <dsp:cNvSpPr/>
      </dsp:nvSpPr>
      <dsp:spPr>
        <a:xfrm>
          <a:off x="2345328" y="870302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9</a:t>
          </a:r>
        </a:p>
      </dsp:txBody>
      <dsp:txXfrm>
        <a:off x="2345328" y="870302"/>
        <a:ext cx="968435" cy="484217"/>
      </dsp:txXfrm>
    </dsp:sp>
    <dsp:sp modelId="{9EDA800A-D14A-4CE9-A3D8-DA1FA965F4B1}">
      <dsp:nvSpPr>
        <dsp:cNvPr id="0" name=""/>
        <dsp:cNvSpPr/>
      </dsp:nvSpPr>
      <dsp:spPr>
        <a:xfrm>
          <a:off x="2587437" y="1557891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9.1</a:t>
          </a:r>
          <a:endParaRPr lang="en-AU" sz="1000" kern="1200" dirty="0"/>
        </a:p>
      </dsp:txBody>
      <dsp:txXfrm>
        <a:off x="2587437" y="1557891"/>
        <a:ext cx="968435" cy="484217"/>
      </dsp:txXfrm>
    </dsp:sp>
    <dsp:sp modelId="{7DA5EFDA-9BD2-4231-945E-329802FA22FB}">
      <dsp:nvSpPr>
        <dsp:cNvPr id="0" name=""/>
        <dsp:cNvSpPr/>
      </dsp:nvSpPr>
      <dsp:spPr>
        <a:xfrm>
          <a:off x="2587437" y="2245480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9.2</a:t>
          </a:r>
          <a:endParaRPr lang="en-AU" sz="1000" kern="1200" dirty="0"/>
        </a:p>
      </dsp:txBody>
      <dsp:txXfrm>
        <a:off x="2587437" y="2245480"/>
        <a:ext cx="968435" cy="484217"/>
      </dsp:txXfrm>
    </dsp:sp>
    <dsp:sp modelId="{68A08DAF-4BB8-4020-9019-83034F74CF50}">
      <dsp:nvSpPr>
        <dsp:cNvPr id="0" name=""/>
        <dsp:cNvSpPr/>
      </dsp:nvSpPr>
      <dsp:spPr>
        <a:xfrm>
          <a:off x="2587437" y="2933069"/>
          <a:ext cx="968435" cy="484217"/>
        </a:xfrm>
        <a:prstGeom prst="rect">
          <a:avLst/>
        </a:prstGeom>
        <a:solidFill>
          <a:srgbClr val="F2F2F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Impact 9.3</a:t>
          </a:r>
          <a:endParaRPr lang="en-AU" sz="1000" kern="1200" dirty="0"/>
        </a:p>
      </dsp:txBody>
      <dsp:txXfrm>
        <a:off x="2587437" y="2933069"/>
        <a:ext cx="968435" cy="48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02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 scenario is selected, you’ll work out the impacts on 3 organisational elements.</a:t>
            </a:r>
          </a:p>
          <a:p>
            <a:endParaRPr lang="en-AU" dirty="0"/>
          </a:p>
          <a:p>
            <a:r>
              <a:rPr lang="en-AU" dirty="0"/>
              <a:t>Explain to the group that this should be completed for each scenario selected.</a:t>
            </a:r>
          </a:p>
          <a:p>
            <a:endParaRPr lang="en-AU" dirty="0"/>
          </a:p>
          <a:p>
            <a:r>
              <a:rPr lang="en-AU" dirty="0"/>
              <a:t>Use the questions below to detail the flow on effects of each impact.</a:t>
            </a:r>
          </a:p>
          <a:p>
            <a:endParaRPr lang="en-AU" dirty="0"/>
          </a:p>
          <a:p>
            <a:r>
              <a:rPr lang="en-AU" dirty="0"/>
              <a:t>For example, your organisation may need to handle more data.</a:t>
            </a:r>
          </a:p>
          <a:p>
            <a:endParaRPr lang="en-AU" dirty="0"/>
          </a:p>
          <a:p>
            <a:r>
              <a:rPr lang="en-AU" dirty="0"/>
              <a:t>To do this, your organisation will need more data skills, which could impact: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learning and development you can offer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recruitment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your labour pool, such as making it wider so your organisation can consider more types of people for employment</a:t>
            </a:r>
          </a:p>
          <a:p>
            <a:endParaRPr lang="en-AU" dirty="0"/>
          </a:p>
          <a:p>
            <a:r>
              <a:rPr lang="en-AU" b="1" dirty="0"/>
              <a:t>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will the impacts of this scenario be on your organisation’s processes?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some of the financial impacts?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flow on effects of these impacts?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will this impact diversity and inclusion?</a:t>
            </a:r>
          </a:p>
          <a:p>
            <a:endParaRPr lang="en-AU" dirty="0"/>
          </a:p>
          <a:p>
            <a:r>
              <a:rPr lang="en-AU" b="1" dirty="0"/>
              <a:t>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technology will be needed in this scenario?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opportunities are there for augmentation or automation?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technical capabilities will you need?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kind of user experience do you need to create?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flow on effects of these impacts?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will this impact diversity and inclusion?</a:t>
            </a:r>
          </a:p>
          <a:p>
            <a:endParaRPr lang="en-AU" dirty="0"/>
          </a:p>
          <a:p>
            <a:r>
              <a:rPr lang="en-AU" b="1" dirty="0"/>
              <a:t>People and organisational culture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do you need in place to support changes?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capabilities will your workforce need?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will you expect of your leaders?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workplace values and norms will you need?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will you measure performance?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will career paths look like?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flow on effects of these impacts?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will this impact diversity and inclusion?</a:t>
            </a:r>
          </a:p>
          <a:p>
            <a:r>
              <a:rPr lang="en-AU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25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4535-1917-4A3E-AAAB-5E5D95ED83A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/>
              <a:t>Future Impacts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… I → …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FUTURE IMPACTS</a:t>
            </a:r>
          </a:p>
        </p:txBody>
      </p:sp>
    </p:spTree>
    <p:extLst>
      <p:ext uri="{BB962C8B-B14F-4D97-AF65-F5344CB8AC3E}">
        <p14:creationId xmlns:p14="http://schemas.microsoft.com/office/powerpoint/2010/main" val="235358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71FD9-3003-4C1E-8C26-2DBD7355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Simulating impacts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EBB33CB-1C3E-4724-B976-1D6280525405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tx2"/>
                </a:solidFill>
              </a:rPr>
              <a:t>Future impacts of scenario [insert]</a:t>
            </a:r>
          </a:p>
        </p:txBody>
      </p:sp>
      <p:graphicFrame>
        <p:nvGraphicFramePr>
          <p:cNvPr id="19" name="Content Placeholder 18" descr="Hierarchy chart of impact on process:&#10;Top level - impact on process&#10;Second level - impact 1, impact 2, impact 3&#10;Each second level contains three sub-items &#10;Impact 1 has impact 1.1, impact 1.2 and impact 1.3&#10;Impact 2 has impact 2.1, impact 2.2 and impact 2.3&#10;Impact 3 has impact 3.1, impact 3.2 and impact 3.3">
            <a:extLst>
              <a:ext uri="{FF2B5EF4-FFF2-40B4-BE49-F238E27FC236}">
                <a16:creationId xmlns:a16="http://schemas.microsoft.com/office/drawing/2014/main" id="{79131D6B-42C2-46AB-A566-0933F1E4F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815080"/>
              </p:ext>
            </p:extLst>
          </p:nvPr>
        </p:nvGraphicFramePr>
        <p:xfrm>
          <a:off x="447675" y="1884363"/>
          <a:ext cx="3557588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Content Placeholder 18" descr="Hierarchy chart of impact on people, org culture:&#10;Top level - impact on people, org culture&#10;Second level - impact 4, impact 5, impact 6&#10;Each second level contains three sub-items &#10;Impact 1 has impact 4.1, impact 4.2 and impact 4.3&#10;Impact 2 has impact 5.1, impact 5.2 and impact 5.3&#10;Impact 3 has impact 6.1, impact 6.2 and impact 6.3">
            <a:extLst>
              <a:ext uri="{FF2B5EF4-FFF2-40B4-BE49-F238E27FC236}">
                <a16:creationId xmlns:a16="http://schemas.microsoft.com/office/drawing/2014/main" id="{C31AF0B3-41EE-4839-9CF3-AE83D2F7E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931598"/>
              </p:ext>
            </p:extLst>
          </p:nvPr>
        </p:nvGraphicFramePr>
        <p:xfrm>
          <a:off x="4308877" y="1884363"/>
          <a:ext cx="3557588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Content Placeholder 18" descr="Hierarchy chart of impact on technology:&#10;Top level - impact on technology&#10;Second level - impact 7, impact 8, impact 9&#10;Each second level contains three sub-items &#10;Impact 1 has impact 7.1, impact 7.2 and impact 7.3&#10;Impact 2 has impact 8.1, impact 8.2 and impact 8.3&#10;Impact 3 has impact 9.1, impact 9.2 and impact 9.3">
            <a:extLst>
              <a:ext uri="{FF2B5EF4-FFF2-40B4-BE49-F238E27FC236}">
                <a16:creationId xmlns:a16="http://schemas.microsoft.com/office/drawing/2014/main" id="{5DD5DA69-96C5-4381-B961-D11ED5C36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267432"/>
              </p:ext>
            </p:extLst>
          </p:nvPr>
        </p:nvGraphicFramePr>
        <p:xfrm>
          <a:off x="8169629" y="1884363"/>
          <a:ext cx="3557588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4C69BAB5-EE07-46FD-B3B8-BB1E550DB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289" y="5760000"/>
            <a:ext cx="3312000" cy="484217"/>
          </a:xfrm>
          <a:prstGeom prst="rect">
            <a:avLst/>
          </a:prstGeom>
          <a:solidFill>
            <a:srgbClr val="F2F2F2"/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CCB516-0F6D-427A-8C2E-8B1E433830BE}"/>
              </a:ext>
            </a:extLst>
          </p:cNvPr>
          <p:cNvSpPr txBox="1"/>
          <p:nvPr/>
        </p:nvSpPr>
        <p:spPr>
          <a:xfrm>
            <a:off x="695289" y="5760000"/>
            <a:ext cx="3312000" cy="484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marL="0" lvl="0" indent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000" kern="1200" dirty="0">
                <a:solidFill>
                  <a:schemeClr val="tx1"/>
                </a:solidFill>
              </a:rPr>
              <a:t>Note: Ensure the impact is considered from a Diversity and Inclusion perspective too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7C56E6-7C23-4D12-8819-D3B0F3FB3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265541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11481</TotalTime>
  <Words>387</Words>
  <Application>Microsoft Office PowerPoint</Application>
  <PresentationFormat>Widescreen</PresentationFormat>
  <Paragraphs>85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VIC SemiBold</vt:lpstr>
      <vt:lpstr>Arial</vt:lpstr>
      <vt:lpstr>Calibri</vt:lpstr>
      <vt:lpstr>VIC</vt:lpstr>
      <vt:lpstr>VPSC Theme</vt:lpstr>
      <vt:lpstr>Future Impacts</vt:lpstr>
      <vt:lpstr>Simulating impacts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309</cp:revision>
  <cp:lastPrinted>2019-10-07T23:38:14Z</cp:lastPrinted>
  <dcterms:created xsi:type="dcterms:W3CDTF">2021-05-24T06:08:51Z</dcterms:created>
  <dcterms:modified xsi:type="dcterms:W3CDTF">2022-02-02T04:24:34Z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2022-02-02T04:24:32Z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