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55" r:id="rId5"/>
    <p:sldId id="358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5" autoAdjust="0"/>
    <p:restoredTop sz="97362" autoAdjust="0"/>
  </p:normalViewPr>
  <p:slideViewPr>
    <p:cSldViewPr snapToGrid="0">
      <p:cViewPr varScale="1">
        <p:scale>
          <a:sx n="148" d="100"/>
          <a:sy n="148" d="100"/>
        </p:scale>
        <p:origin x="12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26/10/2021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26/10/2021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module is for us to consider the different scenarios that we may face in our workplace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Develop the scenarios further outlining when the scenario would be triggered, what the critical activities of the team would be and what the success measures in each scenarios would be.</a:t>
            </a:r>
          </a:p>
          <a:p>
            <a:endParaRPr lang="en-AU" dirty="0"/>
          </a:p>
          <a:p>
            <a:r>
              <a:rPr lang="en-AU" dirty="0"/>
              <a:t>The scenarios developed in line with archetypes can be combined into 4 different types of scenarios OR directly reflect the archetypes.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53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F9C0-4034-42FD-9556-0A60D97C7FC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600" b="0" i="0" u="none" strike="noStrike" kern="12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Consolidating Scenarios</a:t>
            </a:r>
            <a:endParaRPr lang="en-AU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↘ ↙</a:t>
            </a:r>
          </a:p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→      ←</a:t>
            </a:r>
          </a:p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↗ ↖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CONSOLIDATING SCENARIOS</a:t>
            </a:r>
          </a:p>
        </p:txBody>
      </p:sp>
    </p:spTree>
    <p:extLst>
      <p:ext uri="{BB962C8B-B14F-4D97-AF65-F5344CB8AC3E}">
        <p14:creationId xmlns:p14="http://schemas.microsoft.com/office/powerpoint/2010/main" val="243850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Futures – Consolidating Scenarios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6F1C9C2-9AFA-495C-B3EC-CE98E4CDE560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sz="1400" dirty="0">
                <a:solidFill>
                  <a:schemeClr val="tx2"/>
                </a:solidFill>
              </a:rPr>
              <a:t>The Future of X</a:t>
            </a:r>
            <a:br>
              <a:rPr lang="en-AU" sz="1400" dirty="0">
                <a:solidFill>
                  <a:schemeClr val="tx2"/>
                </a:solidFill>
              </a:rPr>
            </a:br>
            <a:r>
              <a:rPr lang="en-AU" sz="1000" dirty="0">
                <a:solidFill>
                  <a:schemeClr val="tx2"/>
                </a:solidFill>
              </a:rPr>
              <a:t>Possible Scenarios 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9C5BD5E-762D-4E96-A2AD-774CF92F9682}"/>
              </a:ext>
            </a:extLst>
          </p:cNvPr>
          <p:cNvSpPr txBox="1">
            <a:spLocks/>
          </p:cNvSpPr>
          <p:nvPr/>
        </p:nvSpPr>
        <p:spPr>
          <a:xfrm>
            <a:off x="448122" y="1792291"/>
            <a:ext cx="5493600" cy="28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Scenario A - Name</a:t>
            </a:r>
          </a:p>
          <a:p>
            <a:endParaRPr lang="en-AU" sz="1000" dirty="0">
              <a:latin typeface="+mj-lt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E361EA01-0BF5-4038-A48C-4AC4DADB0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547415"/>
              </p:ext>
            </p:extLst>
          </p:nvPr>
        </p:nvGraphicFramePr>
        <p:xfrm>
          <a:off x="448124" y="2080291"/>
          <a:ext cx="5491875" cy="198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30625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Scenario Triggers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Work Activities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Success Measures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291E307-5AAE-4A04-A3F4-6EF6384C8B93}"/>
              </a:ext>
            </a:extLst>
          </p:cNvPr>
          <p:cNvSpPr txBox="1">
            <a:spLocks/>
          </p:cNvSpPr>
          <p:nvPr/>
        </p:nvSpPr>
        <p:spPr>
          <a:xfrm>
            <a:off x="6250280" y="1792291"/>
            <a:ext cx="5493600" cy="28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00" dirty="0">
                <a:latin typeface="+mj-lt"/>
              </a:rPr>
              <a:t>Scenario B - Name</a:t>
            </a:r>
          </a:p>
          <a:p>
            <a:pPr algn="r"/>
            <a:r>
              <a:rPr lang="en-AU" sz="1000" dirty="0">
                <a:latin typeface="+mj-lt"/>
              </a:rPr>
              <a:t>  </a:t>
            </a: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26504F0B-C50F-4BD7-B6CE-917A5E846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604080"/>
              </p:ext>
            </p:extLst>
          </p:nvPr>
        </p:nvGraphicFramePr>
        <p:xfrm>
          <a:off x="6260721" y="2080291"/>
          <a:ext cx="5491875" cy="198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30625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Scenario Triggers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Work Activities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Success Measures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2811AF9F-BD17-440B-9F37-22B284628102}"/>
              </a:ext>
            </a:extLst>
          </p:cNvPr>
          <p:cNvSpPr txBox="1">
            <a:spLocks/>
          </p:cNvSpPr>
          <p:nvPr/>
        </p:nvSpPr>
        <p:spPr>
          <a:xfrm>
            <a:off x="448124" y="4132089"/>
            <a:ext cx="5493600" cy="28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latin typeface="+mj-lt"/>
              </a:rPr>
              <a:t>Scenario C - Name</a:t>
            </a:r>
          </a:p>
          <a:p>
            <a:r>
              <a:rPr lang="en-AU" sz="1000" dirty="0">
                <a:latin typeface="+mj-lt"/>
              </a:rPr>
              <a:t> </a:t>
            </a: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20BB6F79-1003-4819-B97F-323194EDA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762625"/>
              </p:ext>
            </p:extLst>
          </p:nvPr>
        </p:nvGraphicFramePr>
        <p:xfrm>
          <a:off x="448124" y="4420800"/>
          <a:ext cx="5491875" cy="198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30625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Scenario Triggers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Work Activities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Success Measures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EF49F86-5668-41E7-B398-752EC0F7D827}"/>
              </a:ext>
            </a:extLst>
          </p:cNvPr>
          <p:cNvSpPr txBox="1">
            <a:spLocks/>
          </p:cNvSpPr>
          <p:nvPr/>
        </p:nvSpPr>
        <p:spPr>
          <a:xfrm>
            <a:off x="6250280" y="4132089"/>
            <a:ext cx="5493600" cy="28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00" dirty="0">
                <a:latin typeface="+mj-lt"/>
              </a:rPr>
              <a:t>Scenario D - Name</a:t>
            </a:r>
          </a:p>
          <a:p>
            <a:pPr algn="r"/>
            <a:r>
              <a:rPr lang="en-AU" sz="1000" dirty="0">
                <a:latin typeface="+mj-lt"/>
              </a:rPr>
              <a:t> </a:t>
            </a: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4CE35C62-ED68-485D-AB32-6DBD33EC8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58076"/>
              </p:ext>
            </p:extLst>
          </p:nvPr>
        </p:nvGraphicFramePr>
        <p:xfrm>
          <a:off x="6260721" y="4420800"/>
          <a:ext cx="5491875" cy="1980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30625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Scenario Triggers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Work Activities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Success Measures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F237154-C3F0-4237-89EE-AF09208B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287953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11248</TotalTime>
  <Words>158</Words>
  <Application>Microsoft Office PowerPoint</Application>
  <PresentationFormat>Widescreen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VIC SemiBold</vt:lpstr>
      <vt:lpstr>Calibri</vt:lpstr>
      <vt:lpstr>VIC</vt:lpstr>
      <vt:lpstr>Courier New</vt:lpstr>
      <vt:lpstr>VPSC Theme</vt:lpstr>
      <vt:lpstr>Consolidating Scenarios</vt:lpstr>
      <vt:lpstr>Alternative Futures – Consolidating Scenarios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308</cp:revision>
  <cp:lastPrinted>2019-10-07T23:38:14Z</cp:lastPrinted>
  <dcterms:created xsi:type="dcterms:W3CDTF">2021-05-24T06:08:51Z</dcterms:created>
  <dcterms:modified xsi:type="dcterms:W3CDTF">2021-10-26T03:12:32Z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2021-10-26T03:12:30Z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