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4"/>
  </p:sldMasterIdLst>
  <p:notesMasterIdLst>
    <p:notesMasterId r:id="rId10"/>
  </p:notesMasterIdLst>
  <p:handoutMasterIdLst>
    <p:handoutMasterId r:id="rId11"/>
  </p:handoutMasterIdLst>
  <p:sldIdLst>
    <p:sldId id="377" r:id="rId5"/>
    <p:sldId id="396" r:id="rId6"/>
    <p:sldId id="397" r:id="rId7"/>
    <p:sldId id="398" r:id="rId8"/>
    <p:sldId id="399" r:id="rId9"/>
  </p:sldIdLst>
  <p:sldSz cx="12192000" cy="6858000"/>
  <p:notesSz cx="6807200" cy="9939338"/>
  <p:embeddedFontLst>
    <p:embeddedFont>
      <p:font typeface="Calibri" panose="020F0502020204030204" pitchFamily="34" charset="0"/>
      <p:regular r:id="rId12"/>
      <p:bold r:id="rId13"/>
      <p:italic r:id="rId14"/>
      <p:boldItalic r:id="rId15"/>
    </p:embeddedFont>
    <p:embeddedFont>
      <p:font typeface="VIC" panose="00000500000000000000" pitchFamily="50" charset="0"/>
      <p:regular r:id="rId16"/>
      <p:bold r:id="rId17"/>
      <p:italic r:id="rId18"/>
      <p:boldItalic r:id="rId19"/>
    </p:embeddedFont>
    <p:embeddedFont>
      <p:font typeface="VIC SemiBold" panose="00000700000000000000" pitchFamily="50"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19"/>
    <a:srgbClr val="53565A"/>
    <a:srgbClr val="F2F2F2"/>
    <a:srgbClr val="0057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3" autoAdjust="0"/>
    <p:restoredTop sz="51610" autoAdjust="0"/>
  </p:normalViewPr>
  <p:slideViewPr>
    <p:cSldViewPr snapToGrid="0">
      <p:cViewPr varScale="1">
        <p:scale>
          <a:sx n="80" d="100"/>
          <a:sy n="80" d="100"/>
        </p:scale>
        <p:origin x="3438" y="84"/>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p:scale>
          <a:sx n="125" d="100"/>
          <a:sy n="125" d="100"/>
        </p:scale>
        <p:origin x="3894" y="-10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D0D6BA-BB16-4CAB-88F2-EDB3DA32984A}"/>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sz="1000">
              <a:latin typeface="VIC" panose="00000500000000000000" pitchFamily="50" charset="0"/>
            </a:endParaRPr>
          </a:p>
        </p:txBody>
      </p:sp>
      <p:sp>
        <p:nvSpPr>
          <p:cNvPr id="3" name="Date Placeholder 2">
            <a:extLst>
              <a:ext uri="{FF2B5EF4-FFF2-40B4-BE49-F238E27FC236}">
                <a16:creationId xmlns:a16="http://schemas.microsoft.com/office/drawing/2014/main" id="{ACB5A027-55D3-464B-8E50-FF7ED1199582}"/>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C7286C0-8822-4EF4-8BBB-B4786730E3E7}" type="datetimeFigureOut">
              <a:rPr lang="en-AU" sz="1000" smtClean="0">
                <a:latin typeface="VIC" panose="00000500000000000000" pitchFamily="50" charset="0"/>
              </a:rPr>
              <a:t>2/02/2022</a:t>
            </a:fld>
            <a:endParaRPr lang="en-AU" sz="1000">
              <a:latin typeface="VIC" panose="00000500000000000000" pitchFamily="50" charset="0"/>
            </a:endParaRPr>
          </a:p>
        </p:txBody>
      </p:sp>
      <p:sp>
        <p:nvSpPr>
          <p:cNvPr id="4" name="Footer Placeholder 3">
            <a:extLst>
              <a:ext uri="{FF2B5EF4-FFF2-40B4-BE49-F238E27FC236}">
                <a16:creationId xmlns:a16="http://schemas.microsoft.com/office/drawing/2014/main" id="{88B63645-5283-40BE-BBCE-5AB0E2BC5873}"/>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sz="1000">
              <a:latin typeface="VIC" panose="00000500000000000000" pitchFamily="50" charset="0"/>
            </a:endParaRPr>
          </a:p>
        </p:txBody>
      </p:sp>
      <p:sp>
        <p:nvSpPr>
          <p:cNvPr id="5" name="Slide Number Placeholder 4">
            <a:extLst>
              <a:ext uri="{FF2B5EF4-FFF2-40B4-BE49-F238E27FC236}">
                <a16:creationId xmlns:a16="http://schemas.microsoft.com/office/drawing/2014/main" id="{2023CF5F-75C1-4863-BD72-D238141D32F6}"/>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27F7D0E9-8584-43DE-8407-D6037F4ACE16}" type="slidenum">
              <a:rPr lang="en-AU" sz="1000" smtClean="0">
                <a:latin typeface="VIC" panose="00000500000000000000" pitchFamily="50" charset="0"/>
              </a:rPr>
              <a:t>‹#›</a:t>
            </a:fld>
            <a:endParaRPr lang="en-AU" sz="1000">
              <a:latin typeface="VIC" panose="00000500000000000000" pitchFamily="50" charset="0"/>
            </a:endParaRPr>
          </a:p>
        </p:txBody>
      </p:sp>
    </p:spTree>
    <p:extLst>
      <p:ext uri="{BB962C8B-B14F-4D97-AF65-F5344CB8AC3E}">
        <p14:creationId xmlns:p14="http://schemas.microsoft.com/office/powerpoint/2010/main" val="136412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VIC" panose="00000500000000000000" pitchFamily="50" charset="0"/>
              </a:defRPr>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VIC" panose="00000500000000000000" pitchFamily="50" charset="0"/>
              </a:defRPr>
            </a:lvl1pPr>
          </a:lstStyle>
          <a:p>
            <a:fld id="{8ACA2593-6C6B-4863-92FF-CB38C695B71E}" type="datetimeFigureOut">
              <a:rPr lang="en-AU" smtClean="0"/>
              <a:pPr/>
              <a:t>2/02/2022</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VIC" panose="00000500000000000000" pitchFamily="50" charset="0"/>
              </a:defRPr>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VIC" panose="00000500000000000000" pitchFamily="50" charset="0"/>
              </a:defRPr>
            </a:lvl1pPr>
          </a:lstStyle>
          <a:p>
            <a:fld id="{50C044D7-66D8-4C3D-AF0A-6578452FBC10}" type="slidenum">
              <a:rPr lang="en-AU" smtClean="0"/>
              <a:pPr/>
              <a:t>‹#›</a:t>
            </a:fld>
            <a:endParaRPr lang="en-AU"/>
          </a:p>
        </p:txBody>
      </p:sp>
    </p:spTree>
    <p:extLst>
      <p:ext uri="{BB962C8B-B14F-4D97-AF65-F5344CB8AC3E}">
        <p14:creationId xmlns:p14="http://schemas.microsoft.com/office/powerpoint/2010/main" val="233043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IC" panose="00000500000000000000" pitchFamily="50"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0C044D7-66D8-4C3D-AF0A-6578452FBC10}" type="slidenum">
              <a:rPr lang="en-AU" smtClean="0"/>
              <a:pPr/>
              <a:t>1</a:t>
            </a:fld>
            <a:endParaRPr lang="en-AU"/>
          </a:p>
        </p:txBody>
      </p:sp>
    </p:spTree>
    <p:extLst>
      <p:ext uri="{BB962C8B-B14F-4D97-AF65-F5344CB8AC3E}">
        <p14:creationId xmlns:p14="http://schemas.microsoft.com/office/powerpoint/2010/main" val="74332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Kata boards</a:t>
            </a:r>
          </a:p>
          <a:p>
            <a:endParaRPr lang="en-AU" dirty="0"/>
          </a:p>
          <a:p>
            <a:r>
              <a:rPr lang="en-AU" dirty="0"/>
              <a:t>Kata is a term derived from the Japanese language to mean ‘way of doing’.</a:t>
            </a:r>
          </a:p>
          <a:p>
            <a:r>
              <a:rPr lang="en-AU" dirty="0"/>
              <a:t>For an organisation, we use the term kata to refer to its systems and processes.</a:t>
            </a:r>
          </a:p>
          <a:p>
            <a:r>
              <a:rPr lang="en-AU" dirty="0"/>
              <a:t>In this module, you’ll use a kata board to help work out where you need to improve.</a:t>
            </a:r>
          </a:p>
          <a:p>
            <a:endParaRPr lang="en-AU" dirty="0"/>
          </a:p>
          <a:p>
            <a:r>
              <a:rPr lang="en-AU" dirty="0"/>
              <a:t>Answer these questions for each kata board:</a:t>
            </a:r>
          </a:p>
          <a:p>
            <a:pPr marL="171450" indent="-171450">
              <a:buFont typeface="Arial" panose="020B0604020202020204" pitchFamily="34" charset="0"/>
              <a:buChar char="•"/>
            </a:pPr>
            <a:r>
              <a:rPr lang="en-AU" dirty="0"/>
              <a:t>where you are now?</a:t>
            </a:r>
          </a:p>
          <a:p>
            <a:pPr marL="171450" indent="-171450">
              <a:buFont typeface="Arial" panose="020B0604020202020204" pitchFamily="34" charset="0"/>
              <a:buChar char="•"/>
            </a:pPr>
            <a:r>
              <a:rPr lang="en-AU" dirty="0"/>
              <a:t>where do you want to be in 12 months?</a:t>
            </a:r>
          </a:p>
          <a:p>
            <a:pPr marL="171450" indent="-171450">
              <a:buFont typeface="Arial" panose="020B0604020202020204" pitchFamily="34" charset="0"/>
              <a:buChar char="•"/>
            </a:pPr>
            <a:r>
              <a:rPr lang="en-AU" dirty="0"/>
              <a:t>where do you want to be in 6 weeks?</a:t>
            </a:r>
          </a:p>
          <a:p>
            <a:pPr marL="171450" indent="-171450">
              <a:buFont typeface="Arial" panose="020B0604020202020204" pitchFamily="34" charset="0"/>
              <a:buChar char="•"/>
            </a:pPr>
            <a:r>
              <a:rPr lang="en-AU" dirty="0"/>
              <a:t>what do your first steps need to be?</a:t>
            </a:r>
          </a:p>
          <a:p>
            <a:pPr marL="171450" indent="-171450">
              <a:buFont typeface="Arial" panose="020B0604020202020204" pitchFamily="34" charset="0"/>
              <a:buChar char="•"/>
            </a:pPr>
            <a:r>
              <a:rPr lang="en-AU" dirty="0"/>
              <a:t>what will happen if you don’t act?</a:t>
            </a:r>
          </a:p>
          <a:p>
            <a:endParaRPr lang="en-AU" dirty="0"/>
          </a:p>
          <a:p>
            <a:r>
              <a:rPr lang="en-AU" dirty="0"/>
              <a:t>Use the kata boards to keep track of your strategic workforce plan implementation. Do this by moving the bar across the top of the board to show when you’ve made progress.</a:t>
            </a:r>
          </a:p>
          <a:p>
            <a:endParaRPr lang="en-AU" dirty="0"/>
          </a:p>
          <a:p>
            <a:r>
              <a:rPr lang="en-AU" dirty="0"/>
              <a:t>Review and update your kata boards every 6 weeks.</a:t>
            </a:r>
          </a:p>
        </p:txBody>
      </p:sp>
      <p:sp>
        <p:nvSpPr>
          <p:cNvPr id="4" name="Slide Number Placeholder 3"/>
          <p:cNvSpPr>
            <a:spLocks noGrp="1"/>
          </p:cNvSpPr>
          <p:nvPr>
            <p:ph type="sldNum" sz="quarter" idx="5"/>
          </p:nvPr>
        </p:nvSpPr>
        <p:spPr/>
        <p:txBody>
          <a:bodyPr/>
          <a:lstStyle/>
          <a:p>
            <a:fld id="{50C044D7-66D8-4C3D-AF0A-6578452FBC10}" type="slidenum">
              <a:rPr lang="en-AU" smtClean="0"/>
              <a:pPr/>
              <a:t>2</a:t>
            </a:fld>
            <a:endParaRPr lang="en-AU"/>
          </a:p>
        </p:txBody>
      </p:sp>
    </p:spTree>
    <p:extLst>
      <p:ext uri="{BB962C8B-B14F-4D97-AF65-F5344CB8AC3E}">
        <p14:creationId xmlns:p14="http://schemas.microsoft.com/office/powerpoint/2010/main" val="315644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Linking to outputs from the design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Complete Kata board above and review every 6 weeks to ensure progress is made.</a:t>
            </a:r>
          </a:p>
        </p:txBody>
      </p:sp>
      <p:sp>
        <p:nvSpPr>
          <p:cNvPr id="4" name="Slide Number Placeholder 3"/>
          <p:cNvSpPr>
            <a:spLocks noGrp="1"/>
          </p:cNvSpPr>
          <p:nvPr>
            <p:ph type="sldNum" sz="quarter" idx="5"/>
          </p:nvPr>
        </p:nvSpPr>
        <p:spPr/>
        <p:txBody>
          <a:bodyPr/>
          <a:lstStyle/>
          <a:p>
            <a:fld id="{50C044D7-66D8-4C3D-AF0A-6578452FBC10}" type="slidenum">
              <a:rPr lang="en-AU" smtClean="0"/>
              <a:pPr/>
              <a:t>3</a:t>
            </a:fld>
            <a:endParaRPr lang="en-AU"/>
          </a:p>
        </p:txBody>
      </p:sp>
    </p:spTree>
    <p:extLst>
      <p:ext uri="{BB962C8B-B14F-4D97-AF65-F5344CB8AC3E}">
        <p14:creationId xmlns:p14="http://schemas.microsoft.com/office/powerpoint/2010/main" val="142532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Linking to outputs from the design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Kata board above and review every 6 weeks to ensure progress is made.</a:t>
            </a:r>
          </a:p>
        </p:txBody>
      </p:sp>
      <p:sp>
        <p:nvSpPr>
          <p:cNvPr id="4" name="Slide Number Placeholder 3"/>
          <p:cNvSpPr>
            <a:spLocks noGrp="1"/>
          </p:cNvSpPr>
          <p:nvPr>
            <p:ph type="sldNum" sz="quarter" idx="5"/>
          </p:nvPr>
        </p:nvSpPr>
        <p:spPr/>
        <p:txBody>
          <a:bodyPr/>
          <a:lstStyle/>
          <a:p>
            <a:fld id="{50C044D7-66D8-4C3D-AF0A-6578452FBC10}" type="slidenum">
              <a:rPr lang="en-AU" smtClean="0"/>
              <a:pPr/>
              <a:t>4</a:t>
            </a:fld>
            <a:endParaRPr lang="en-AU"/>
          </a:p>
        </p:txBody>
      </p:sp>
    </p:spTree>
    <p:extLst>
      <p:ext uri="{BB962C8B-B14F-4D97-AF65-F5344CB8AC3E}">
        <p14:creationId xmlns:p14="http://schemas.microsoft.com/office/powerpoint/2010/main" val="54900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Linking to outputs from the design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Kata board above and review every 6 weeks to ensure progress is made.</a:t>
            </a:r>
          </a:p>
          <a:p>
            <a:endParaRPr lang="en-US" dirty="0"/>
          </a:p>
        </p:txBody>
      </p:sp>
      <p:sp>
        <p:nvSpPr>
          <p:cNvPr id="4" name="Slide Number Placeholder 3"/>
          <p:cNvSpPr>
            <a:spLocks noGrp="1"/>
          </p:cNvSpPr>
          <p:nvPr>
            <p:ph type="sldNum" sz="quarter" idx="5"/>
          </p:nvPr>
        </p:nvSpPr>
        <p:spPr/>
        <p:txBody>
          <a:bodyPr/>
          <a:lstStyle/>
          <a:p>
            <a:fld id="{50C044D7-66D8-4C3D-AF0A-6578452FBC10}" type="slidenum">
              <a:rPr lang="en-AU" smtClean="0"/>
              <a:pPr/>
              <a:t>5</a:t>
            </a:fld>
            <a:endParaRPr lang="en-AU"/>
          </a:p>
        </p:txBody>
      </p:sp>
    </p:spTree>
    <p:extLst>
      <p:ext uri="{BB962C8B-B14F-4D97-AF65-F5344CB8AC3E}">
        <p14:creationId xmlns:p14="http://schemas.microsoft.com/office/powerpoint/2010/main" val="1252798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5" name="Straight Connector 4">
            <a:extLst>
              <a:ext uri="{FF2B5EF4-FFF2-40B4-BE49-F238E27FC236}">
                <a16:creationId xmlns:a16="http://schemas.microsoft.com/office/drawing/2014/main" id="{1F03B934-896E-47C6-97B8-4C053AF462E8}"/>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tx2"/>
                </a:solidFill>
                <a:latin typeface="+mj-lt"/>
              </a:defRPr>
            </a:lvl1pPr>
          </a:lstStyle>
          <a:p>
            <a:r>
              <a:rPr lang="en-US" dirty="0"/>
              <a:t>Document title</a:t>
            </a:r>
            <a:endParaRPr lang="en-AU" dirty="0"/>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7"/>
            <a:ext cx="2674036" cy="5444432"/>
          </a:xfrm>
          <a:prstGeom prst="rect">
            <a:avLst/>
          </a:prstGeom>
        </p:spPr>
      </p:pic>
    </p:spTree>
    <p:extLst>
      <p:ext uri="{BB962C8B-B14F-4D97-AF65-F5344CB8AC3E}">
        <p14:creationId xmlns:p14="http://schemas.microsoft.com/office/powerpoint/2010/main" val="221305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9"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5739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two column lef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8"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85125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two column righ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1371328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heading conten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2893925"/>
            <a:ext cx="11304000"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57380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419969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heading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26126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805670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09216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content one column">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1884067"/>
            <a:ext cx="113040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72584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9370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5393213"/>
            <a:ext cx="12192000" cy="146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p:txBody>
      </p:sp>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2"/>
            <a:ext cx="2805537" cy="5537515"/>
          </a:xfrm>
          <a:prstGeom prst="rect">
            <a:avLst/>
          </a:prstGeom>
        </p:spPr>
      </p:pic>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1" name="Title 1">
            <a:extLst>
              <a:ext uri="{FF2B5EF4-FFF2-40B4-BE49-F238E27FC236}">
                <a16:creationId xmlns:a16="http://schemas.microsoft.com/office/drawing/2014/main" id="{451E51DA-8BF2-45DA-BFDD-719397C1162F}"/>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bg1"/>
                </a:solidFill>
                <a:latin typeface="+mj-lt"/>
              </a:defRPr>
            </a:lvl1pPr>
          </a:lstStyle>
          <a:p>
            <a:r>
              <a:rPr lang="en-US" dirty="0"/>
              <a:t>Document title</a:t>
            </a:r>
            <a:endParaRPr lang="en-AU" dirty="0"/>
          </a:p>
        </p:txBody>
      </p:sp>
    </p:spTree>
    <p:extLst>
      <p:ext uri="{BB962C8B-B14F-4D97-AF65-F5344CB8AC3E}">
        <p14:creationId xmlns:p14="http://schemas.microsoft.com/office/powerpoint/2010/main" val="86802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content three colum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259253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content two column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B861301E-BD17-46B0-AEBC-1FBE99F03B51}"/>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1392058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content two column righ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010E09C2-07D6-4527-8D15-CFE04D0F28ED}"/>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1002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content two column two r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6" name="Content Placeholder 2">
            <a:extLst>
              <a:ext uri="{FF2B5EF4-FFF2-40B4-BE49-F238E27FC236}">
                <a16:creationId xmlns:a16="http://schemas.microsoft.com/office/drawing/2014/main" id="{59CD7F1C-3FE3-44F0-932D-E741F18E3CA3}"/>
              </a:ext>
            </a:extLst>
          </p:cNvPr>
          <p:cNvSpPr>
            <a:spLocks noGrp="1"/>
          </p:cNvSpPr>
          <p:nvPr>
            <p:ph idx="13" hasCustomPrompt="1"/>
          </p:nvPr>
        </p:nvSpPr>
        <p:spPr>
          <a:xfrm>
            <a:off x="448125"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Content Placeholder 2">
            <a:extLst>
              <a:ext uri="{FF2B5EF4-FFF2-40B4-BE49-F238E27FC236}">
                <a16:creationId xmlns:a16="http://schemas.microsoft.com/office/drawing/2014/main" id="{AC1B3280-64A0-4DAF-B1C1-11E1CBB63F85}"/>
              </a:ext>
            </a:extLst>
          </p:cNvPr>
          <p:cNvSpPr>
            <a:spLocks noGrp="1"/>
          </p:cNvSpPr>
          <p:nvPr>
            <p:ph idx="14" hasCustomPrompt="1"/>
          </p:nvPr>
        </p:nvSpPr>
        <p:spPr>
          <a:xfrm>
            <a:off x="6252000"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910503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content three column lef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80766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content three column righ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68694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content three column three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246732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s content two 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448125"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6252000"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775C9CE4-50D3-4160-9964-6BCDD996C866}"/>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1883574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s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141696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s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9558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447525" y="331788"/>
            <a:ext cx="11304738" cy="5069196"/>
          </a:xfrm>
        </p:spPr>
        <p:txBody>
          <a:bodyPr anchor="ctr" anchorCtr="0"/>
          <a:lstStyle>
            <a:lvl1pPr marL="0" indent="0" algn="ctr">
              <a:buNone/>
              <a:defRPr/>
            </a:lvl1pPr>
          </a:lstStyle>
          <a:p>
            <a:r>
              <a:rPr lang="en-AU" dirty="0"/>
              <a:t>Add your picture</a:t>
            </a:r>
          </a:p>
        </p:txBody>
      </p: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6" name="Straight Connector 5">
            <a:extLst>
              <a:ext uri="{FF2B5EF4-FFF2-40B4-BE49-F238E27FC236}">
                <a16:creationId xmlns:a16="http://schemas.microsoft.com/office/drawing/2014/main" id="{50BC4D16-785D-432A-97DD-BE35C4A2ECE5}"/>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2" name="Text Placeholder 2">
            <a:extLst>
              <a:ext uri="{FF2B5EF4-FFF2-40B4-BE49-F238E27FC236}">
                <a16:creationId xmlns:a16="http://schemas.microsoft.com/office/drawing/2014/main" id="{EA3E4B8A-6670-4C80-8215-2CFB34DFDF87}"/>
              </a:ext>
            </a:extLst>
          </p:cNvPr>
          <p:cNvSpPr>
            <a:spLocks noGrp="1"/>
          </p:cNvSpPr>
          <p:nvPr>
            <p:ph type="body" idx="1" hasCustomPrompt="1"/>
          </p:nvPr>
        </p:nvSpPr>
        <p:spPr>
          <a:xfrm>
            <a:off x="447525" y="3465513"/>
            <a:ext cx="5312475" cy="493341"/>
          </a:xfrm>
          <a:solidFill>
            <a:schemeClr val="bg1"/>
          </a:solidFill>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sp>
        <p:nvSpPr>
          <p:cNvPr id="13" name="Title 1">
            <a:extLst>
              <a:ext uri="{FF2B5EF4-FFF2-40B4-BE49-F238E27FC236}">
                <a16:creationId xmlns:a16="http://schemas.microsoft.com/office/drawing/2014/main" id="{27DB9D85-414C-4E77-BE19-DED1E9B6AF58}"/>
              </a:ext>
            </a:extLst>
          </p:cNvPr>
          <p:cNvSpPr>
            <a:spLocks noGrp="1"/>
          </p:cNvSpPr>
          <p:nvPr>
            <p:ph type="title" hasCustomPrompt="1"/>
          </p:nvPr>
        </p:nvSpPr>
        <p:spPr>
          <a:xfrm>
            <a:off x="447525" y="2350999"/>
            <a:ext cx="5312475" cy="925014"/>
          </a:xfrm>
          <a:prstGeom prst="rect">
            <a:avLst/>
          </a:prstGeom>
          <a:solidFill>
            <a:schemeClr val="bg1"/>
          </a:solidFill>
        </p:spPr>
        <p:txBody>
          <a:bodyPr anchor="ctr">
            <a:noAutofit/>
          </a:bodyPr>
          <a:lstStyle>
            <a:lvl1pPr>
              <a:defRPr sz="3000" b="1">
                <a:solidFill>
                  <a:schemeClr val="tx2"/>
                </a:solidFill>
                <a:latin typeface="+mj-lt"/>
              </a:defRPr>
            </a:lvl1pPr>
          </a:lstStyle>
          <a:p>
            <a:r>
              <a:rPr lang="en-US" dirty="0"/>
              <a:t>Document title</a:t>
            </a:r>
            <a:endParaRPr lang="en-AU" dirty="0"/>
          </a:p>
        </p:txBody>
      </p:sp>
    </p:spTree>
    <p:extLst>
      <p:ext uri="{BB962C8B-B14F-4D97-AF65-F5344CB8AC3E}">
        <p14:creationId xmlns:p14="http://schemas.microsoft.com/office/powerpoint/2010/main" val="2293080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s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74232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899775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7" name="TextBox 6">
            <a:extLst>
              <a:ext uri="{FF2B5EF4-FFF2-40B4-BE49-F238E27FC236}">
                <a16:creationId xmlns:a16="http://schemas.microsoft.com/office/drawing/2014/main" id="{E594744B-9DDF-4757-94B0-A1E2D663BD47}"/>
              </a:ext>
            </a:extLst>
          </p:cNvPr>
          <p:cNvSpPr txBox="1"/>
          <p:nvPr userDrawn="1"/>
        </p:nvSpPr>
        <p:spPr>
          <a:xfrm>
            <a:off x="4254640" y="4444328"/>
            <a:ext cx="3682721" cy="369332"/>
          </a:xfrm>
          <a:prstGeom prst="rect">
            <a:avLst/>
          </a:prstGeom>
          <a:noFill/>
        </p:spPr>
        <p:txBody>
          <a:bodyPr wrap="square" rtlCol="0">
            <a:spAutoFit/>
          </a:bodyPr>
          <a:lstStyle/>
          <a:p>
            <a:pPr algn="ctr"/>
            <a:r>
              <a:rPr lang="en-AU" dirty="0">
                <a:latin typeface="+mj-lt"/>
              </a:rPr>
              <a:t>vpsc.vic.gov.au</a:t>
            </a:r>
          </a:p>
        </p:txBody>
      </p:sp>
      <p:sp>
        <p:nvSpPr>
          <p:cNvPr id="8" name="Rectangle 7">
            <a:extLst>
              <a:ext uri="{FF2B5EF4-FFF2-40B4-BE49-F238E27FC236}">
                <a16:creationId xmlns:a16="http://schemas.microsoft.com/office/drawing/2014/main" id="{353A9B68-3810-492A-8DD1-731B15FDBAF0}"/>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descr="Victorian Public Sector Commission logo and Victorian State Government logo">
            <a:extLst>
              <a:ext uri="{FF2B5EF4-FFF2-40B4-BE49-F238E27FC236}">
                <a16:creationId xmlns:a16="http://schemas.microsoft.com/office/drawing/2014/main" id="{17D709FB-83D9-4E32-86D0-0B7F1DD51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6276" y="2249665"/>
            <a:ext cx="5399448" cy="1432442"/>
          </a:xfrm>
          <a:prstGeom prst="rect">
            <a:avLst/>
          </a:prstGeom>
        </p:spPr>
      </p:pic>
      <p:sp>
        <p:nvSpPr>
          <p:cNvPr id="11" name="TextBox 10">
            <a:extLst>
              <a:ext uri="{FF2B5EF4-FFF2-40B4-BE49-F238E27FC236}">
                <a16:creationId xmlns:a16="http://schemas.microsoft.com/office/drawing/2014/main" id="{A4173C3D-A248-4937-9EEB-2149CCDA2AD8}"/>
              </a:ext>
            </a:extLst>
          </p:cNvPr>
          <p:cNvSpPr txBox="1"/>
          <p:nvPr userDrawn="1"/>
        </p:nvSpPr>
        <p:spPr>
          <a:xfrm>
            <a:off x="4254640" y="4444328"/>
            <a:ext cx="3682721" cy="369332"/>
          </a:xfrm>
          <a:prstGeom prst="rect">
            <a:avLst/>
          </a:prstGeom>
          <a:noFill/>
        </p:spPr>
        <p:txBody>
          <a:bodyPr wrap="square" rtlCol="0">
            <a:spAutoFit/>
          </a:bodyPr>
          <a:lstStyle/>
          <a:p>
            <a:pPr algn="ctr"/>
            <a:r>
              <a:rPr lang="en-AU" dirty="0">
                <a:solidFill>
                  <a:schemeClr val="tx1"/>
                </a:solidFill>
                <a:latin typeface="+mj-lt"/>
              </a:rPr>
              <a:t>vpsc.vic.gov.au</a:t>
            </a:r>
          </a:p>
        </p:txBody>
      </p:sp>
      <p:cxnSp>
        <p:nvCxnSpPr>
          <p:cNvPr id="12" name="Straight Connector 11">
            <a:extLst>
              <a:ext uri="{FF2B5EF4-FFF2-40B4-BE49-F238E27FC236}">
                <a16:creationId xmlns:a16="http://schemas.microsoft.com/office/drawing/2014/main" id="{EF120C2D-0800-46D3-BFFC-F384F362E653}"/>
              </a:ext>
              <a:ext uri="{C183D7F6-B498-43B3-948B-1728B52AA6E4}">
                <adec:decorative xmlns:adec="http://schemas.microsoft.com/office/drawing/2017/decorative" val="1"/>
              </a:ext>
            </a:extLst>
          </p:cNvPr>
          <p:cNvCxnSpPr>
            <a:cxnSpLocks/>
          </p:cNvCxnSpPr>
          <p:nvPr userDrawn="1"/>
        </p:nvCxnSpPr>
        <p:spPr>
          <a:xfrm>
            <a:off x="3935604" y="4194940"/>
            <a:ext cx="43207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98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600" y="0"/>
            <a:ext cx="12193200" cy="6858000"/>
          </a:xfrm>
        </p:spPr>
        <p:txBody>
          <a:bodyPr anchor="ctr"/>
          <a:lstStyle>
            <a:lvl1pPr marL="0" indent="0" algn="ctr">
              <a:buNone/>
              <a:defRPr>
                <a:solidFill>
                  <a:schemeClr val="accent6"/>
                </a:solidFill>
              </a:defRPr>
            </a:lvl1pPr>
          </a:lstStyle>
          <a:p>
            <a:r>
              <a:rPr lang="en-AU" dirty="0"/>
              <a:t>Add your picture</a:t>
            </a:r>
          </a:p>
        </p:txBody>
      </p:sp>
    </p:spTree>
    <p:extLst>
      <p:ext uri="{BB962C8B-B14F-4D97-AF65-F5344CB8AC3E}">
        <p14:creationId xmlns:p14="http://schemas.microsoft.com/office/powerpoint/2010/main" val="377328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tx2"/>
                </a:solidFill>
              </a:defRPr>
            </a:lvl1pPr>
          </a:lstStyle>
          <a:p>
            <a:r>
              <a:rPr lang="en-US" dirty="0"/>
              <a:t>Add your section title</a:t>
            </a:r>
            <a:endParaRPr lang="en-AU" dirty="0"/>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your subtitle</a:t>
            </a:r>
          </a:p>
        </p:txBody>
      </p:sp>
    </p:spTree>
    <p:extLst>
      <p:ext uri="{BB962C8B-B14F-4D97-AF65-F5344CB8AC3E}">
        <p14:creationId xmlns:p14="http://schemas.microsoft.com/office/powerpoint/2010/main" val="264876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 uri="{C183D7F6-B498-43B3-948B-1728B52AA6E4}">
                <adec:decorative xmlns:adec="http://schemas.microsoft.com/office/drawing/2017/decorative" val="1"/>
              </a:ext>
            </a:extLst>
          </p:cNvPr>
          <p:cNvSpPr/>
          <p:nvPr userDrawn="1"/>
        </p:nvSpPr>
        <p:spPr>
          <a:xfrm>
            <a:off x="-600" y="918000"/>
            <a:ext cx="12193200" cy="59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1457009"/>
            <a:ext cx="2805537" cy="5537515"/>
          </a:xfrm>
          <a:prstGeom prst="rect">
            <a:avLst/>
          </a:prstGeom>
        </p:spPr>
      </p:pic>
      <p:sp>
        <p:nvSpPr>
          <p:cNvPr id="6" name="Title 1">
            <a:extLst>
              <a:ext uri="{FF2B5EF4-FFF2-40B4-BE49-F238E27FC236}">
                <a16:creationId xmlns:a16="http://schemas.microsoft.com/office/drawing/2014/main" id="{24E5A929-0185-4D30-9AC2-6A4F014BDA12}"/>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bg1"/>
                </a:solidFill>
              </a:defRPr>
            </a:lvl1pPr>
          </a:lstStyle>
          <a:p>
            <a:r>
              <a:rPr lang="en-US" dirty="0"/>
              <a:t>Add your section title</a:t>
            </a:r>
            <a:endParaRPr lang="en-AU" dirty="0"/>
          </a:p>
        </p:txBody>
      </p:sp>
      <p:sp>
        <p:nvSpPr>
          <p:cNvPr id="8" name="Text Placeholder 2">
            <a:extLst>
              <a:ext uri="{FF2B5EF4-FFF2-40B4-BE49-F238E27FC236}">
                <a16:creationId xmlns:a16="http://schemas.microsoft.com/office/drawing/2014/main" id="{4295FC98-6123-4AD8-AC5B-2F7CF23DAC69}"/>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your subtitle</a:t>
            </a:r>
          </a:p>
        </p:txBody>
      </p:sp>
    </p:spTree>
    <p:extLst>
      <p:ext uri="{BB962C8B-B14F-4D97-AF65-F5344CB8AC3E}">
        <p14:creationId xmlns:p14="http://schemas.microsoft.com/office/powerpoint/2010/main" val="179160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one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448125" y="1884067"/>
            <a:ext cx="11304472" cy="4495972"/>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BF79CEC4-567A-452A-96A6-DAF9FE10F1E0}"/>
              </a:ext>
            </a:extLst>
          </p:cNvPr>
          <p:cNvSpPr>
            <a:spLocks noGrp="1"/>
          </p:cNvSpPr>
          <p:nvPr>
            <p:ph type="sldNum" sz="quarter" idx="4"/>
          </p:nvPr>
        </p:nvSpPr>
        <p:spPr>
          <a:xfrm>
            <a:off x="6252000" y="6487257"/>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01227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8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dirty="0"/>
              <a:t>Add your text, picture, smart art or graph</a:t>
            </a:r>
            <a:endParaRPr lang="en-US" dirty="0"/>
          </a:p>
        </p:txBody>
      </p:sp>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448126" y="818166"/>
            <a:ext cx="5491875"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6252000" y="1048870"/>
            <a:ext cx="5491875" cy="5351929"/>
          </a:xfrm>
        </p:spPr>
        <p:txBody>
          <a:bodyPr anchor="ctr"/>
          <a:lstStyle>
            <a:lvl1pPr marL="0" indent="0" algn="ctr">
              <a:buNone/>
              <a:defRPr>
                <a:solidFill>
                  <a:schemeClr val="accent6"/>
                </a:solidFill>
              </a:defRPr>
            </a:lvl1pPr>
          </a:lstStyle>
          <a:p>
            <a:r>
              <a:rPr lang="en-AU" dirty="0"/>
              <a:t>Add your picture</a:t>
            </a:r>
          </a:p>
        </p:txBody>
      </p:sp>
      <p:sp>
        <p:nvSpPr>
          <p:cNvPr id="6" name="Slide Number Placeholder 5">
            <a:extLst>
              <a:ext uri="{FF2B5EF4-FFF2-40B4-BE49-F238E27FC236}">
                <a16:creationId xmlns:a16="http://schemas.microsoft.com/office/drawing/2014/main" id="{78170E62-2E43-42D2-B3CC-77DDF922C789}"/>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04650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two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10961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448126" y="818166"/>
            <a:ext cx="8203506" cy="930247"/>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448125" y="1884067"/>
            <a:ext cx="11304472" cy="449597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text styles</a:t>
            </a:r>
          </a:p>
          <a:p>
            <a:pPr lvl="0"/>
            <a:r>
              <a:rPr lang="en-US" dirty="0"/>
              <a:t>First level</a:t>
            </a:r>
          </a:p>
        </p:txBody>
      </p:sp>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448125" y="718210"/>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220501" y="-40266"/>
            <a:ext cx="1715837" cy="858433"/>
          </a:xfrm>
          <a:prstGeom prst="rect">
            <a:avLst/>
          </a:prstGeom>
        </p:spPr>
      </p:pic>
      <p:sp>
        <p:nvSpPr>
          <p:cNvPr id="11" name="Slide Number Placeholder 5">
            <a:extLst>
              <a:ext uri="{FF2B5EF4-FFF2-40B4-BE49-F238E27FC236}">
                <a16:creationId xmlns:a16="http://schemas.microsoft.com/office/drawing/2014/main" id="{3B71EE55-9638-4A25-8256-61DCC3059EAE}"/>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a:t>
            </a:fld>
            <a:endParaRPr lang="en-AU" dirty="0"/>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11BD875F-5A7F-447E-8D78-67260FADB2E8}"/>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endParaRPr lang="en-AU"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86248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2" r:id="rId3"/>
    <p:sldLayoutId id="2147483691" r:id="rId4"/>
    <p:sldLayoutId id="2147483680" r:id="rId5"/>
    <p:sldLayoutId id="2147483681" r:id="rId6"/>
    <p:sldLayoutId id="2147483688" r:id="rId7"/>
    <p:sldLayoutId id="2147483689" r:id="rId8"/>
    <p:sldLayoutId id="2147483684" r:id="rId9"/>
    <p:sldLayoutId id="2147483694" r:id="rId10"/>
    <p:sldLayoutId id="2147483698" r:id="rId11"/>
    <p:sldLayoutId id="2147483699" r:id="rId12"/>
    <p:sldLayoutId id="2147483685" r:id="rId13"/>
    <p:sldLayoutId id="2147483695" r:id="rId14"/>
    <p:sldLayoutId id="2147483696" r:id="rId15"/>
    <p:sldLayoutId id="2147483700" r:id="rId16"/>
    <p:sldLayoutId id="2147483701" r:id="rId17"/>
    <p:sldLayoutId id="2147483704" r:id="rId18"/>
    <p:sldLayoutId id="2147483705" r:id="rId19"/>
    <p:sldLayoutId id="2147483706" r:id="rId20"/>
    <p:sldLayoutId id="2147483707" r:id="rId21"/>
    <p:sldLayoutId id="2147483708" r:id="rId22"/>
    <p:sldLayoutId id="2147483710" r:id="rId23"/>
    <p:sldLayoutId id="2147483709" r:id="rId24"/>
    <p:sldLayoutId id="2147483711" r:id="rId25"/>
    <p:sldLayoutId id="2147483712" r:id="rId26"/>
    <p:sldLayoutId id="2147483686" r:id="rId27"/>
    <p:sldLayoutId id="2147483697" r:id="rId28"/>
    <p:sldLayoutId id="2147483702" r:id="rId29"/>
    <p:sldLayoutId id="2147483703" r:id="rId30"/>
    <p:sldLayoutId id="2147483687" r:id="rId31"/>
  </p:sldLayoutIdLst>
  <p:txStyles>
    <p:title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p:titleStyle>
    <p:bodyStyle>
      <a:lvl1pPr marL="342900" marR="0" indent="-342900" algn="l" defTabSz="6840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7932-991C-4924-B5CA-CE88DDBA5595}"/>
              </a:ext>
            </a:extLst>
          </p:cNvPr>
          <p:cNvSpPr>
            <a:spLocks noGrp="1"/>
          </p:cNvSpPr>
          <p:nvPr>
            <p:ph type="title" idx="4294967295"/>
          </p:nvPr>
        </p:nvSpPr>
        <p:spPr/>
        <p:txBody>
          <a:bodyPr/>
          <a:lstStyle/>
          <a:p>
            <a:r>
              <a:rPr lang="en-AU" dirty="0">
                <a:solidFill>
                  <a:schemeClr val="accent6"/>
                </a:solidFill>
              </a:rPr>
              <a:t>Kata Board</a:t>
            </a:r>
          </a:p>
        </p:txBody>
      </p:sp>
      <p:sp>
        <p:nvSpPr>
          <p:cNvPr id="15" name="Title 4">
            <a:extLst>
              <a:ext uri="{FF2B5EF4-FFF2-40B4-BE49-F238E27FC236}">
                <a16:creationId xmlns:a16="http://schemas.microsoft.com/office/drawing/2014/main" id="{13F6FA58-C7D4-40DC-A3E2-AA7E59521620}"/>
              </a:ext>
              <a:ext uri="{C183D7F6-B498-43B3-948B-1728B52AA6E4}">
                <adec:decorative xmlns:adec="http://schemas.microsoft.com/office/drawing/2017/decorative" val="1"/>
              </a:ext>
            </a:extLst>
          </p:cNvPr>
          <p:cNvSpPr txBox="1">
            <a:spLocks/>
          </p:cNvSpPr>
          <p:nvPr/>
        </p:nvSpPr>
        <p:spPr>
          <a:xfrm>
            <a:off x="0" y="1"/>
            <a:ext cx="4317599" cy="6857999"/>
          </a:xfrm>
          <a:prstGeom prst="rect">
            <a:avLst/>
          </a:prstGeom>
          <a:solidFill>
            <a:schemeClr val="accent6"/>
          </a:solidFill>
        </p:spPr>
        <p:txBody>
          <a:bodyPr anchor="ctr"/>
          <a:lst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a:lstStyle>
          <a:p>
            <a:pPr algn="ctr">
              <a:lnSpc>
                <a:spcPct val="100000"/>
              </a:lnSpc>
            </a:pPr>
            <a:r>
              <a:rPr lang="en-AU" sz="3000" dirty="0">
                <a:solidFill>
                  <a:schemeClr val="bg1"/>
                </a:solidFill>
              </a:rPr>
              <a:t>-</a:t>
            </a:r>
            <a:r>
              <a:rPr lang="en-AU" sz="3000" dirty="0">
                <a:solidFill>
                  <a:schemeClr val="bg1"/>
                </a:solidFill>
                <a:sym typeface="Wingdings" panose="05000000000000000000" pitchFamily="2" charset="2"/>
              </a:rPr>
              <a:t></a:t>
            </a:r>
            <a:r>
              <a:rPr lang="en-AU" sz="3000" dirty="0">
                <a:solidFill>
                  <a:schemeClr val="bg1"/>
                </a:solidFill>
              </a:rPr>
              <a:t>---</a:t>
            </a:r>
          </a:p>
        </p:txBody>
      </p:sp>
      <p:sp>
        <p:nvSpPr>
          <p:cNvPr id="10" name="Title 4">
            <a:extLst>
              <a:ext uri="{FF2B5EF4-FFF2-40B4-BE49-F238E27FC236}">
                <a16:creationId xmlns:a16="http://schemas.microsoft.com/office/drawing/2014/main" id="{F5DA0E9C-594E-4BA0-83B3-D5760DB11339}"/>
              </a:ext>
              <a:ext uri="{C183D7F6-B498-43B3-948B-1728B52AA6E4}">
                <adec:decorative xmlns:adec="http://schemas.microsoft.com/office/drawing/2017/decorative" val="1"/>
              </a:ext>
            </a:extLst>
          </p:cNvPr>
          <p:cNvSpPr txBox="1">
            <a:spLocks/>
          </p:cNvSpPr>
          <p:nvPr/>
        </p:nvSpPr>
        <p:spPr>
          <a:xfrm>
            <a:off x="4320000" y="1"/>
            <a:ext cx="7872000" cy="6857999"/>
          </a:xfrm>
          <a:prstGeom prst="rect">
            <a:avLst/>
          </a:prstGeom>
          <a:solidFill>
            <a:schemeClr val="bg1"/>
          </a:solidFill>
        </p:spPr>
        <p:txBody>
          <a:bodyPr anchor="ctr"/>
          <a:lst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a:lstStyle>
          <a:p>
            <a:r>
              <a:rPr lang="en-AU" dirty="0">
                <a:solidFill>
                  <a:schemeClr val="accent6"/>
                </a:solidFill>
              </a:rPr>
              <a:t>KATA BOARD</a:t>
            </a:r>
          </a:p>
        </p:txBody>
      </p:sp>
    </p:spTree>
    <p:extLst>
      <p:ext uri="{BB962C8B-B14F-4D97-AF65-F5344CB8AC3E}">
        <p14:creationId xmlns:p14="http://schemas.microsoft.com/office/powerpoint/2010/main" val="419707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1CF783-278C-4A47-B1C5-BF0DE6C3BC11}"/>
              </a:ext>
            </a:extLst>
          </p:cNvPr>
          <p:cNvSpPr>
            <a:spLocks noGrp="1"/>
          </p:cNvSpPr>
          <p:nvPr>
            <p:ph type="title"/>
          </p:nvPr>
        </p:nvSpPr>
        <p:spPr/>
        <p:txBody>
          <a:bodyPr/>
          <a:lstStyle/>
          <a:p>
            <a:r>
              <a:rPr lang="en-AU" dirty="0">
                <a:solidFill>
                  <a:schemeClr val="accent6"/>
                </a:solidFill>
              </a:rPr>
              <a:t>Kata board – Skill</a:t>
            </a:r>
          </a:p>
        </p:txBody>
      </p:sp>
      <p:sp>
        <p:nvSpPr>
          <p:cNvPr id="33" name="Text Placeholder 2">
            <a:extLst>
              <a:ext uri="{FF2B5EF4-FFF2-40B4-BE49-F238E27FC236}">
                <a16:creationId xmlns:a16="http://schemas.microsoft.com/office/drawing/2014/main" id="{85265E5E-CFEF-4F4C-BB55-5552843D5619}"/>
              </a:ext>
            </a:extLst>
          </p:cNvPr>
          <p:cNvSpPr txBox="1">
            <a:spLocks/>
          </p:cNvSpPr>
          <p:nvPr/>
        </p:nvSpPr>
        <p:spPr>
          <a:xfrm>
            <a:off x="448126" y="1884066"/>
            <a:ext cx="11304466" cy="828000"/>
          </a:xfrm>
          <a:prstGeom prst="rect">
            <a:avLst/>
          </a:prstGeom>
        </p:spPr>
        <p:txBody>
          <a:bodyPr vert="horz" lIns="90000" tIns="46800" rIns="90000" bIns="4680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AU" sz="1000" dirty="0">
                <a:solidFill>
                  <a:schemeClr val="accent6"/>
                </a:solidFill>
              </a:rPr>
              <a:t>Our progress</a:t>
            </a:r>
          </a:p>
        </p:txBody>
      </p:sp>
      <p:cxnSp>
        <p:nvCxnSpPr>
          <p:cNvPr id="52" name="Straight Connector 51" descr="A progress bar with a percentage indicator on top showing the progress.">
            <a:extLst>
              <a:ext uri="{FF2B5EF4-FFF2-40B4-BE49-F238E27FC236}">
                <a16:creationId xmlns:a16="http://schemas.microsoft.com/office/drawing/2014/main" id="{AC9284D9-BC87-4B50-A9FC-B4A4B4215D13}"/>
              </a:ext>
            </a:extLst>
          </p:cNvPr>
          <p:cNvCxnSpPr>
            <a:cxnSpLocks/>
          </p:cNvCxnSpPr>
          <p:nvPr/>
        </p:nvCxnSpPr>
        <p:spPr>
          <a:xfrm>
            <a:off x="534000" y="2256375"/>
            <a:ext cx="11124000" cy="0"/>
          </a:xfrm>
          <a:prstGeom prst="line">
            <a:avLst/>
          </a:prstGeom>
          <a:ln w="63500">
            <a:gradFill>
              <a:gsLst>
                <a:gs pos="0">
                  <a:schemeClr val="tx2"/>
                </a:gs>
                <a:gs pos="100000">
                  <a:schemeClr val="accent6"/>
                </a:gs>
                <a:gs pos="5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7936832-B715-4DE7-98C3-B4FB8A315637}"/>
              </a:ext>
            </a:extLst>
          </p:cNvPr>
          <p:cNvSpPr/>
          <p:nvPr/>
        </p:nvSpPr>
        <p:spPr>
          <a:xfrm>
            <a:off x="1684620" y="2112375"/>
            <a:ext cx="360000" cy="2880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a:latin typeface="+mj-lt"/>
              </a:rPr>
              <a:t>%</a:t>
            </a:r>
          </a:p>
        </p:txBody>
      </p:sp>
      <p:graphicFrame>
        <p:nvGraphicFramePr>
          <p:cNvPr id="28" name="Table 10">
            <a:extLst>
              <a:ext uri="{FF2B5EF4-FFF2-40B4-BE49-F238E27FC236}">
                <a16:creationId xmlns:a16="http://schemas.microsoft.com/office/drawing/2014/main" id="{A214CE72-3D61-456C-8BE2-79D5A5664396}"/>
              </a:ext>
            </a:extLst>
          </p:cNvPr>
          <p:cNvGraphicFramePr>
            <a:graphicFrameLocks/>
          </p:cNvGraphicFramePr>
          <p:nvPr>
            <p:extLst>
              <p:ext uri="{D42A27DB-BD31-4B8C-83A1-F6EECF244321}">
                <p14:modId xmlns:p14="http://schemas.microsoft.com/office/powerpoint/2010/main" val="2663111120"/>
              </p:ext>
            </p:extLst>
          </p:nvPr>
        </p:nvGraphicFramePr>
        <p:xfrm>
          <a:off x="450000" y="2520000"/>
          <a:ext cx="11304000" cy="2174700"/>
        </p:xfrm>
        <a:graphic>
          <a:graphicData uri="http://schemas.openxmlformats.org/drawingml/2006/table">
            <a:tbl>
              <a:tblPr firstRow="1" firstCol="1">
                <a:tableStyleId>{9D7B26C5-4107-4FEC-AEDC-1716B250A1EF}</a:tableStyleId>
              </a:tblPr>
              <a:tblGrid>
                <a:gridCol w="5544000">
                  <a:extLst>
                    <a:ext uri="{9D8B030D-6E8A-4147-A177-3AD203B41FA5}">
                      <a16:colId xmlns:a16="http://schemas.microsoft.com/office/drawing/2014/main" val="3792530009"/>
                    </a:ext>
                  </a:extLst>
                </a:gridCol>
                <a:gridCol w="2880000">
                  <a:extLst>
                    <a:ext uri="{9D8B030D-6E8A-4147-A177-3AD203B41FA5}">
                      <a16:colId xmlns:a16="http://schemas.microsoft.com/office/drawing/2014/main" val="2887284765"/>
                    </a:ext>
                  </a:extLst>
                </a:gridCol>
                <a:gridCol w="2880000">
                  <a:extLst>
                    <a:ext uri="{9D8B030D-6E8A-4147-A177-3AD203B41FA5}">
                      <a16:colId xmlns:a16="http://schemas.microsoft.com/office/drawing/2014/main" val="1148445898"/>
                    </a:ext>
                  </a:extLst>
                </a:gridCol>
              </a:tblGrid>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Where we are now</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Where we want to be in 12 months</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Impact of inaction</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53565A"/>
                    </a:solidFill>
                  </a:tcPr>
                </a:tc>
                <a:extLst>
                  <a:ext uri="{0D108BD9-81ED-4DB2-BD59-A6C34878D82A}">
                    <a16:rowId xmlns:a16="http://schemas.microsoft.com/office/drawing/2014/main" val="648944789"/>
                  </a:ext>
                </a:extLst>
              </a:tr>
              <a:tr h="1548000">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1133233"/>
                  </a:ext>
                </a:extLst>
              </a:tr>
              <a:tr h="260561">
                <a:tc>
                  <a:txBody>
                    <a:bodyPr/>
                    <a:lstStyle/>
                    <a:p>
                      <a:pPr>
                        <a:lnSpc>
                          <a:spcPct val="120000"/>
                        </a:lnSpc>
                        <a:spcBef>
                          <a:spcPts val="0"/>
                        </a:spcBef>
                        <a:spcAft>
                          <a:spcPts val="0"/>
                        </a:spcAft>
                      </a:pPr>
                      <a:r>
                        <a:rPr lang="en-AU" sz="1000" b="0" dirty="0">
                          <a:solidFill>
                            <a:schemeClr val="tx1"/>
                          </a:solidFill>
                          <a:latin typeface="+mn-lt"/>
                        </a:rPr>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0"/>
                        </a:spcBef>
                        <a:spcAft>
                          <a:spcPts val="0"/>
                        </a:spcAft>
                      </a:pPr>
                      <a:endParaRPr lang="en-AU" sz="1000" b="0" dirty="0">
                        <a:solidFill>
                          <a:schemeClr val="bg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0"/>
                        </a:spcBef>
                        <a:spcAft>
                          <a:spcPts val="0"/>
                        </a:spcAft>
                      </a:pPr>
                      <a:endParaRPr lang="en-AU" sz="1000" b="0" dirty="0">
                        <a:solidFill>
                          <a:schemeClr val="bg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6870508"/>
                  </a:ext>
                </a:extLst>
              </a:tr>
            </a:tbl>
          </a:graphicData>
        </a:graphic>
      </p:graphicFrame>
      <p:graphicFrame>
        <p:nvGraphicFramePr>
          <p:cNvPr id="35" name="Table 10">
            <a:extLst>
              <a:ext uri="{FF2B5EF4-FFF2-40B4-BE49-F238E27FC236}">
                <a16:creationId xmlns:a16="http://schemas.microsoft.com/office/drawing/2014/main" id="{7EA9BACE-D2F3-457E-AE2E-1F5CB6D45999}"/>
              </a:ext>
            </a:extLst>
          </p:cNvPr>
          <p:cNvGraphicFramePr>
            <a:graphicFrameLocks/>
          </p:cNvGraphicFramePr>
          <p:nvPr>
            <p:extLst>
              <p:ext uri="{D42A27DB-BD31-4B8C-83A1-F6EECF244321}">
                <p14:modId xmlns:p14="http://schemas.microsoft.com/office/powerpoint/2010/main" val="3074667701"/>
              </p:ext>
            </p:extLst>
          </p:nvPr>
        </p:nvGraphicFramePr>
        <p:xfrm>
          <a:off x="450000" y="4500000"/>
          <a:ext cx="11304000" cy="2196000"/>
        </p:xfrm>
        <a:graphic>
          <a:graphicData uri="http://schemas.openxmlformats.org/drawingml/2006/table">
            <a:tbl>
              <a:tblPr firstRow="1" firstCol="1">
                <a:tableStyleId>{9D7B26C5-4107-4FEC-AEDC-1716B250A1EF}</a:tableStyleId>
              </a:tblPr>
              <a:tblGrid>
                <a:gridCol w="5544000">
                  <a:extLst>
                    <a:ext uri="{9D8B030D-6E8A-4147-A177-3AD203B41FA5}">
                      <a16:colId xmlns:a16="http://schemas.microsoft.com/office/drawing/2014/main" val="3792530009"/>
                    </a:ext>
                  </a:extLst>
                </a:gridCol>
                <a:gridCol w="5760000">
                  <a:extLst>
                    <a:ext uri="{9D8B030D-6E8A-4147-A177-3AD203B41FA5}">
                      <a16:colId xmlns:a16="http://schemas.microsoft.com/office/drawing/2014/main" val="2887284765"/>
                    </a:ext>
                  </a:extLst>
                </a:gridCol>
              </a:tblGrid>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Our next target condition in 6 weeks</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Our first steps</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48944789"/>
                  </a:ext>
                </a:extLst>
              </a:tr>
              <a:tr h="1548000">
                <a:tc>
                  <a:txBody>
                    <a:bodyPr/>
                    <a:lstStyle/>
                    <a:p>
                      <a:pPr marL="171450" indent="-171450">
                        <a:lnSpc>
                          <a:spcPct val="120000"/>
                        </a:lnSpc>
                        <a:spcBef>
                          <a:spcPts val="0"/>
                        </a:spcBef>
                        <a:spcAft>
                          <a:spcPts val="0"/>
                        </a:spcAft>
                        <a:buFont typeface="Arial" panose="020B0604020202020204" pitchFamily="34" charset="0"/>
                        <a:buChar char="•"/>
                      </a:pPr>
                      <a:r>
                        <a:rPr lang="en-AU" sz="1000" b="0" dirty="0">
                          <a:solidFill>
                            <a:schemeClr val="tx1"/>
                          </a:solidFill>
                          <a:latin typeface="+mn-lt"/>
                        </a:rPr>
                        <a:t>Learning needs analysis</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1133233"/>
                  </a:ext>
                </a:extLst>
              </a:tr>
              <a:tr h="288000">
                <a:tc>
                  <a:txBody>
                    <a:bodyPr/>
                    <a:lstStyle/>
                    <a:p>
                      <a:pPr>
                        <a:lnSpc>
                          <a:spcPct val="120000"/>
                        </a:lnSpc>
                        <a:spcBef>
                          <a:spcPts val="0"/>
                        </a:spcBef>
                        <a:spcAft>
                          <a:spcPts val="0"/>
                        </a:spcAft>
                      </a:pPr>
                      <a:r>
                        <a:rPr lang="en-AU" sz="1000" b="0" dirty="0">
                          <a:solidFill>
                            <a:schemeClr val="tx1"/>
                          </a:solidFill>
                          <a:latin typeface="+mn-lt"/>
                        </a:rPr>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0"/>
                        </a:spcBef>
                        <a:spcAft>
                          <a:spcPts val="0"/>
                        </a:spcAft>
                      </a:pPr>
                      <a:endParaRPr lang="en-AU" sz="1000" b="0" dirty="0">
                        <a:solidFill>
                          <a:schemeClr val="bg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870508"/>
                  </a:ext>
                </a:extLst>
              </a:tr>
            </a:tbl>
          </a:graphicData>
        </a:graphic>
      </p:graphicFrame>
      <p:sp>
        <p:nvSpPr>
          <p:cNvPr id="53" name="Slide Number Placeholder 5">
            <a:extLst>
              <a:ext uri="{FF2B5EF4-FFF2-40B4-BE49-F238E27FC236}">
                <a16:creationId xmlns:a16="http://schemas.microsoft.com/office/drawing/2014/main" id="{D001C87B-DE37-488B-A097-F12938841170}"/>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2</a:t>
            </a:fld>
            <a:endParaRPr lang="en-AU" dirty="0"/>
          </a:p>
        </p:txBody>
      </p:sp>
    </p:spTree>
    <p:extLst>
      <p:ext uri="{BB962C8B-B14F-4D97-AF65-F5344CB8AC3E}">
        <p14:creationId xmlns:p14="http://schemas.microsoft.com/office/powerpoint/2010/main" val="280873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1CF783-278C-4A47-B1C5-BF0DE6C3BC11}"/>
              </a:ext>
            </a:extLst>
          </p:cNvPr>
          <p:cNvSpPr>
            <a:spLocks noGrp="1"/>
          </p:cNvSpPr>
          <p:nvPr>
            <p:ph type="title"/>
          </p:nvPr>
        </p:nvSpPr>
        <p:spPr/>
        <p:txBody>
          <a:bodyPr/>
          <a:lstStyle/>
          <a:p>
            <a:r>
              <a:rPr lang="en-AU" dirty="0">
                <a:solidFill>
                  <a:schemeClr val="accent6"/>
                </a:solidFill>
              </a:rPr>
              <a:t>Kata board – Source</a:t>
            </a:r>
          </a:p>
        </p:txBody>
      </p:sp>
      <p:sp>
        <p:nvSpPr>
          <p:cNvPr id="33" name="Text Placeholder 2">
            <a:extLst>
              <a:ext uri="{FF2B5EF4-FFF2-40B4-BE49-F238E27FC236}">
                <a16:creationId xmlns:a16="http://schemas.microsoft.com/office/drawing/2014/main" id="{85265E5E-CFEF-4F4C-BB55-5552843D5619}"/>
              </a:ext>
            </a:extLst>
          </p:cNvPr>
          <p:cNvSpPr txBox="1">
            <a:spLocks/>
          </p:cNvSpPr>
          <p:nvPr/>
        </p:nvSpPr>
        <p:spPr>
          <a:xfrm>
            <a:off x="448126" y="1884066"/>
            <a:ext cx="11304466" cy="828000"/>
          </a:xfrm>
          <a:prstGeom prst="rect">
            <a:avLst/>
          </a:prstGeom>
        </p:spPr>
        <p:txBody>
          <a:bodyPr vert="horz" lIns="90000" tIns="46800" rIns="90000" bIns="4680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AU" sz="1000" dirty="0">
                <a:solidFill>
                  <a:schemeClr val="accent6"/>
                </a:solidFill>
              </a:rPr>
              <a:t>Our progress</a:t>
            </a:r>
          </a:p>
        </p:txBody>
      </p:sp>
      <p:cxnSp>
        <p:nvCxnSpPr>
          <p:cNvPr id="8" name="Straight Connector 7" descr="A progress bar with a percentage indicator on top showing the progress.">
            <a:extLst>
              <a:ext uri="{FF2B5EF4-FFF2-40B4-BE49-F238E27FC236}">
                <a16:creationId xmlns:a16="http://schemas.microsoft.com/office/drawing/2014/main" id="{918A2B55-B7C9-4506-B6D4-F519D9B9CCE0}"/>
              </a:ext>
            </a:extLst>
          </p:cNvPr>
          <p:cNvCxnSpPr>
            <a:cxnSpLocks/>
          </p:cNvCxnSpPr>
          <p:nvPr/>
        </p:nvCxnSpPr>
        <p:spPr>
          <a:xfrm>
            <a:off x="534000" y="2256375"/>
            <a:ext cx="11124000" cy="0"/>
          </a:xfrm>
          <a:prstGeom prst="line">
            <a:avLst/>
          </a:prstGeom>
          <a:ln w="63500">
            <a:gradFill>
              <a:gsLst>
                <a:gs pos="0">
                  <a:schemeClr val="tx2"/>
                </a:gs>
                <a:gs pos="100000">
                  <a:schemeClr val="accent6"/>
                </a:gs>
                <a:gs pos="5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7936832-B715-4DE7-98C3-B4FB8A315637}"/>
              </a:ext>
            </a:extLst>
          </p:cNvPr>
          <p:cNvSpPr/>
          <p:nvPr/>
        </p:nvSpPr>
        <p:spPr>
          <a:xfrm>
            <a:off x="1684620" y="2112375"/>
            <a:ext cx="360000" cy="2880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a:latin typeface="+mj-lt"/>
              </a:rPr>
              <a:t>%</a:t>
            </a:r>
          </a:p>
        </p:txBody>
      </p:sp>
      <p:graphicFrame>
        <p:nvGraphicFramePr>
          <p:cNvPr id="28" name="Table 10">
            <a:extLst>
              <a:ext uri="{FF2B5EF4-FFF2-40B4-BE49-F238E27FC236}">
                <a16:creationId xmlns:a16="http://schemas.microsoft.com/office/drawing/2014/main" id="{A214CE72-3D61-456C-8BE2-79D5A5664396}"/>
              </a:ext>
            </a:extLst>
          </p:cNvPr>
          <p:cNvGraphicFramePr>
            <a:graphicFrameLocks/>
          </p:cNvGraphicFramePr>
          <p:nvPr>
            <p:extLst>
              <p:ext uri="{D42A27DB-BD31-4B8C-83A1-F6EECF244321}">
                <p14:modId xmlns:p14="http://schemas.microsoft.com/office/powerpoint/2010/main" val="4244018527"/>
              </p:ext>
            </p:extLst>
          </p:nvPr>
        </p:nvGraphicFramePr>
        <p:xfrm>
          <a:off x="450000" y="2520000"/>
          <a:ext cx="11304000" cy="2174700"/>
        </p:xfrm>
        <a:graphic>
          <a:graphicData uri="http://schemas.openxmlformats.org/drawingml/2006/table">
            <a:tbl>
              <a:tblPr firstRow="1" firstCol="1">
                <a:tableStyleId>{9D7B26C5-4107-4FEC-AEDC-1716B250A1EF}</a:tableStyleId>
              </a:tblPr>
              <a:tblGrid>
                <a:gridCol w="5544000">
                  <a:extLst>
                    <a:ext uri="{9D8B030D-6E8A-4147-A177-3AD203B41FA5}">
                      <a16:colId xmlns:a16="http://schemas.microsoft.com/office/drawing/2014/main" val="3792530009"/>
                    </a:ext>
                  </a:extLst>
                </a:gridCol>
                <a:gridCol w="2880000">
                  <a:extLst>
                    <a:ext uri="{9D8B030D-6E8A-4147-A177-3AD203B41FA5}">
                      <a16:colId xmlns:a16="http://schemas.microsoft.com/office/drawing/2014/main" val="2887284765"/>
                    </a:ext>
                  </a:extLst>
                </a:gridCol>
                <a:gridCol w="2880000">
                  <a:extLst>
                    <a:ext uri="{9D8B030D-6E8A-4147-A177-3AD203B41FA5}">
                      <a16:colId xmlns:a16="http://schemas.microsoft.com/office/drawing/2014/main" val="1148445898"/>
                    </a:ext>
                  </a:extLst>
                </a:gridCol>
              </a:tblGrid>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Where we are now</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Where we want to be in 12 months</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Impact of inaction</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53565A"/>
                    </a:solidFill>
                  </a:tcPr>
                </a:tc>
                <a:extLst>
                  <a:ext uri="{0D108BD9-81ED-4DB2-BD59-A6C34878D82A}">
                    <a16:rowId xmlns:a16="http://schemas.microsoft.com/office/drawing/2014/main" val="648944789"/>
                  </a:ext>
                </a:extLst>
              </a:tr>
              <a:tr h="1548000">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1133233"/>
                  </a:ext>
                </a:extLst>
              </a:tr>
              <a:tr h="260561">
                <a:tc>
                  <a:txBody>
                    <a:bodyPr/>
                    <a:lstStyle/>
                    <a:p>
                      <a:pPr>
                        <a:lnSpc>
                          <a:spcPct val="120000"/>
                        </a:lnSpc>
                        <a:spcBef>
                          <a:spcPts val="0"/>
                        </a:spcBef>
                        <a:spcAft>
                          <a:spcPts val="0"/>
                        </a:spcAft>
                      </a:pPr>
                      <a:r>
                        <a:rPr lang="en-AU" sz="1000" b="0" dirty="0">
                          <a:solidFill>
                            <a:schemeClr val="tx1"/>
                          </a:solidFill>
                          <a:latin typeface="+mn-lt"/>
                        </a:rPr>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0"/>
                        </a:spcBef>
                        <a:spcAft>
                          <a:spcPts val="0"/>
                        </a:spcAft>
                      </a:pPr>
                      <a:endParaRPr lang="en-AU" sz="1000" b="0" dirty="0">
                        <a:solidFill>
                          <a:schemeClr val="bg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0"/>
                        </a:spcBef>
                        <a:spcAft>
                          <a:spcPts val="0"/>
                        </a:spcAft>
                      </a:pPr>
                      <a:endParaRPr lang="en-AU" sz="1000" b="0" dirty="0">
                        <a:solidFill>
                          <a:schemeClr val="bg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6870508"/>
                  </a:ext>
                </a:extLst>
              </a:tr>
            </a:tbl>
          </a:graphicData>
        </a:graphic>
      </p:graphicFrame>
      <p:graphicFrame>
        <p:nvGraphicFramePr>
          <p:cNvPr id="35" name="Table 10">
            <a:extLst>
              <a:ext uri="{FF2B5EF4-FFF2-40B4-BE49-F238E27FC236}">
                <a16:creationId xmlns:a16="http://schemas.microsoft.com/office/drawing/2014/main" id="{7EA9BACE-D2F3-457E-AE2E-1F5CB6D45999}"/>
              </a:ext>
            </a:extLst>
          </p:cNvPr>
          <p:cNvGraphicFramePr>
            <a:graphicFrameLocks/>
          </p:cNvGraphicFramePr>
          <p:nvPr>
            <p:extLst>
              <p:ext uri="{D42A27DB-BD31-4B8C-83A1-F6EECF244321}">
                <p14:modId xmlns:p14="http://schemas.microsoft.com/office/powerpoint/2010/main" val="3982374280"/>
              </p:ext>
            </p:extLst>
          </p:nvPr>
        </p:nvGraphicFramePr>
        <p:xfrm>
          <a:off x="450000" y="4500000"/>
          <a:ext cx="11304000" cy="2196000"/>
        </p:xfrm>
        <a:graphic>
          <a:graphicData uri="http://schemas.openxmlformats.org/drawingml/2006/table">
            <a:tbl>
              <a:tblPr firstRow="1" firstCol="1">
                <a:tableStyleId>{9D7B26C5-4107-4FEC-AEDC-1716B250A1EF}</a:tableStyleId>
              </a:tblPr>
              <a:tblGrid>
                <a:gridCol w="5544000">
                  <a:extLst>
                    <a:ext uri="{9D8B030D-6E8A-4147-A177-3AD203B41FA5}">
                      <a16:colId xmlns:a16="http://schemas.microsoft.com/office/drawing/2014/main" val="3792530009"/>
                    </a:ext>
                  </a:extLst>
                </a:gridCol>
                <a:gridCol w="5760000">
                  <a:extLst>
                    <a:ext uri="{9D8B030D-6E8A-4147-A177-3AD203B41FA5}">
                      <a16:colId xmlns:a16="http://schemas.microsoft.com/office/drawing/2014/main" val="2887284765"/>
                    </a:ext>
                  </a:extLst>
                </a:gridCol>
              </a:tblGrid>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Our next target condition in 6 weeks</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Our first steps</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48944789"/>
                  </a:ext>
                </a:extLst>
              </a:tr>
              <a:tr h="1548000">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1133233"/>
                  </a:ext>
                </a:extLst>
              </a:tr>
              <a:tr h="288000">
                <a:tc>
                  <a:txBody>
                    <a:bodyPr/>
                    <a:lstStyle/>
                    <a:p>
                      <a:pPr>
                        <a:lnSpc>
                          <a:spcPct val="120000"/>
                        </a:lnSpc>
                        <a:spcBef>
                          <a:spcPts val="0"/>
                        </a:spcBef>
                        <a:spcAft>
                          <a:spcPts val="0"/>
                        </a:spcAft>
                      </a:pPr>
                      <a:r>
                        <a:rPr lang="en-AU" sz="1000" b="0" dirty="0">
                          <a:solidFill>
                            <a:schemeClr val="tx1"/>
                          </a:solidFill>
                          <a:latin typeface="+mn-lt"/>
                        </a:rPr>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0"/>
                        </a:spcBef>
                        <a:spcAft>
                          <a:spcPts val="0"/>
                        </a:spcAft>
                      </a:pPr>
                      <a:endParaRPr lang="en-AU" sz="1000" b="0" dirty="0">
                        <a:solidFill>
                          <a:schemeClr val="bg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870508"/>
                  </a:ext>
                </a:extLst>
              </a:tr>
            </a:tbl>
          </a:graphicData>
        </a:graphic>
      </p:graphicFrame>
      <p:sp>
        <p:nvSpPr>
          <p:cNvPr id="10" name="Slide Number Placeholder 5">
            <a:extLst>
              <a:ext uri="{FF2B5EF4-FFF2-40B4-BE49-F238E27FC236}">
                <a16:creationId xmlns:a16="http://schemas.microsoft.com/office/drawing/2014/main" id="{D4DCB5C2-6C89-446D-9DB1-33C8E5034A9B}"/>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3</a:t>
            </a:fld>
            <a:endParaRPr lang="en-AU" dirty="0"/>
          </a:p>
        </p:txBody>
      </p:sp>
    </p:spTree>
    <p:extLst>
      <p:ext uri="{BB962C8B-B14F-4D97-AF65-F5344CB8AC3E}">
        <p14:creationId xmlns:p14="http://schemas.microsoft.com/office/powerpoint/2010/main" val="15066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1CF783-278C-4A47-B1C5-BF0DE6C3BC11}"/>
              </a:ext>
            </a:extLst>
          </p:cNvPr>
          <p:cNvSpPr>
            <a:spLocks noGrp="1"/>
          </p:cNvSpPr>
          <p:nvPr>
            <p:ph type="title"/>
          </p:nvPr>
        </p:nvSpPr>
        <p:spPr/>
        <p:txBody>
          <a:bodyPr/>
          <a:lstStyle/>
          <a:p>
            <a:r>
              <a:rPr lang="en-AU" dirty="0">
                <a:solidFill>
                  <a:schemeClr val="accent6"/>
                </a:solidFill>
              </a:rPr>
              <a:t>Kata board – Shape</a:t>
            </a:r>
          </a:p>
        </p:txBody>
      </p:sp>
      <p:sp>
        <p:nvSpPr>
          <p:cNvPr id="33" name="Text Placeholder 2">
            <a:extLst>
              <a:ext uri="{FF2B5EF4-FFF2-40B4-BE49-F238E27FC236}">
                <a16:creationId xmlns:a16="http://schemas.microsoft.com/office/drawing/2014/main" id="{85265E5E-CFEF-4F4C-BB55-5552843D5619}"/>
              </a:ext>
            </a:extLst>
          </p:cNvPr>
          <p:cNvSpPr txBox="1">
            <a:spLocks/>
          </p:cNvSpPr>
          <p:nvPr/>
        </p:nvSpPr>
        <p:spPr>
          <a:xfrm>
            <a:off x="448126" y="1884066"/>
            <a:ext cx="11304466" cy="828000"/>
          </a:xfrm>
          <a:prstGeom prst="rect">
            <a:avLst/>
          </a:prstGeom>
        </p:spPr>
        <p:txBody>
          <a:bodyPr vert="horz" lIns="90000" tIns="46800" rIns="90000" bIns="4680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AU" sz="1000" dirty="0">
                <a:solidFill>
                  <a:schemeClr val="accent6"/>
                </a:solidFill>
              </a:rPr>
              <a:t>Our progress</a:t>
            </a:r>
          </a:p>
        </p:txBody>
      </p:sp>
      <p:cxnSp>
        <p:nvCxnSpPr>
          <p:cNvPr id="8" name="Straight Connector 7" descr="A progress bar with a percentage indicator on top showing the progress.">
            <a:extLst>
              <a:ext uri="{FF2B5EF4-FFF2-40B4-BE49-F238E27FC236}">
                <a16:creationId xmlns:a16="http://schemas.microsoft.com/office/drawing/2014/main" id="{588AA6C1-B7BC-4E41-9D41-071A8F0E77B7}"/>
              </a:ext>
            </a:extLst>
          </p:cNvPr>
          <p:cNvCxnSpPr>
            <a:cxnSpLocks/>
          </p:cNvCxnSpPr>
          <p:nvPr/>
        </p:nvCxnSpPr>
        <p:spPr>
          <a:xfrm>
            <a:off x="534000" y="2256375"/>
            <a:ext cx="11124000" cy="0"/>
          </a:xfrm>
          <a:prstGeom prst="line">
            <a:avLst/>
          </a:prstGeom>
          <a:ln w="63500">
            <a:gradFill>
              <a:gsLst>
                <a:gs pos="0">
                  <a:schemeClr val="tx2"/>
                </a:gs>
                <a:gs pos="100000">
                  <a:schemeClr val="accent6"/>
                </a:gs>
                <a:gs pos="5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7936832-B715-4DE7-98C3-B4FB8A315637}"/>
              </a:ext>
            </a:extLst>
          </p:cNvPr>
          <p:cNvSpPr/>
          <p:nvPr/>
        </p:nvSpPr>
        <p:spPr>
          <a:xfrm>
            <a:off x="1684620" y="2112375"/>
            <a:ext cx="360000" cy="2880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a:latin typeface="+mj-lt"/>
              </a:rPr>
              <a:t>%</a:t>
            </a:r>
          </a:p>
        </p:txBody>
      </p:sp>
      <p:graphicFrame>
        <p:nvGraphicFramePr>
          <p:cNvPr id="28" name="Table 10">
            <a:extLst>
              <a:ext uri="{FF2B5EF4-FFF2-40B4-BE49-F238E27FC236}">
                <a16:creationId xmlns:a16="http://schemas.microsoft.com/office/drawing/2014/main" id="{A214CE72-3D61-456C-8BE2-79D5A5664396}"/>
              </a:ext>
            </a:extLst>
          </p:cNvPr>
          <p:cNvGraphicFramePr>
            <a:graphicFrameLocks/>
          </p:cNvGraphicFramePr>
          <p:nvPr>
            <p:extLst>
              <p:ext uri="{D42A27DB-BD31-4B8C-83A1-F6EECF244321}">
                <p14:modId xmlns:p14="http://schemas.microsoft.com/office/powerpoint/2010/main" val="2521071775"/>
              </p:ext>
            </p:extLst>
          </p:nvPr>
        </p:nvGraphicFramePr>
        <p:xfrm>
          <a:off x="450000" y="2520000"/>
          <a:ext cx="11304000" cy="2174700"/>
        </p:xfrm>
        <a:graphic>
          <a:graphicData uri="http://schemas.openxmlformats.org/drawingml/2006/table">
            <a:tbl>
              <a:tblPr firstRow="1" firstCol="1">
                <a:tableStyleId>{9D7B26C5-4107-4FEC-AEDC-1716B250A1EF}</a:tableStyleId>
              </a:tblPr>
              <a:tblGrid>
                <a:gridCol w="5544000">
                  <a:extLst>
                    <a:ext uri="{9D8B030D-6E8A-4147-A177-3AD203B41FA5}">
                      <a16:colId xmlns:a16="http://schemas.microsoft.com/office/drawing/2014/main" val="3792530009"/>
                    </a:ext>
                  </a:extLst>
                </a:gridCol>
                <a:gridCol w="2880000">
                  <a:extLst>
                    <a:ext uri="{9D8B030D-6E8A-4147-A177-3AD203B41FA5}">
                      <a16:colId xmlns:a16="http://schemas.microsoft.com/office/drawing/2014/main" val="2887284765"/>
                    </a:ext>
                  </a:extLst>
                </a:gridCol>
                <a:gridCol w="2880000">
                  <a:extLst>
                    <a:ext uri="{9D8B030D-6E8A-4147-A177-3AD203B41FA5}">
                      <a16:colId xmlns:a16="http://schemas.microsoft.com/office/drawing/2014/main" val="1148445898"/>
                    </a:ext>
                  </a:extLst>
                </a:gridCol>
              </a:tblGrid>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Where we are now</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Where we want to be in 12 months</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Impact of inaction</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53565A"/>
                    </a:solidFill>
                  </a:tcPr>
                </a:tc>
                <a:extLst>
                  <a:ext uri="{0D108BD9-81ED-4DB2-BD59-A6C34878D82A}">
                    <a16:rowId xmlns:a16="http://schemas.microsoft.com/office/drawing/2014/main" val="648944789"/>
                  </a:ext>
                </a:extLst>
              </a:tr>
              <a:tr h="1548000">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1133233"/>
                  </a:ext>
                </a:extLst>
              </a:tr>
              <a:tr h="260561">
                <a:tc>
                  <a:txBody>
                    <a:bodyPr/>
                    <a:lstStyle/>
                    <a:p>
                      <a:pPr>
                        <a:lnSpc>
                          <a:spcPct val="120000"/>
                        </a:lnSpc>
                        <a:spcBef>
                          <a:spcPts val="0"/>
                        </a:spcBef>
                        <a:spcAft>
                          <a:spcPts val="0"/>
                        </a:spcAft>
                      </a:pPr>
                      <a:r>
                        <a:rPr lang="en-AU" sz="1000" b="0" dirty="0">
                          <a:solidFill>
                            <a:schemeClr val="tx1"/>
                          </a:solidFill>
                          <a:latin typeface="+mn-lt"/>
                        </a:rPr>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0"/>
                        </a:spcBef>
                        <a:spcAft>
                          <a:spcPts val="0"/>
                        </a:spcAft>
                      </a:pPr>
                      <a:endParaRPr lang="en-AU" sz="1000" b="0" dirty="0">
                        <a:solidFill>
                          <a:schemeClr val="bg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0"/>
                        </a:spcBef>
                        <a:spcAft>
                          <a:spcPts val="0"/>
                        </a:spcAft>
                      </a:pPr>
                      <a:endParaRPr lang="en-AU" sz="1000" b="0" dirty="0">
                        <a:solidFill>
                          <a:schemeClr val="bg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6870508"/>
                  </a:ext>
                </a:extLst>
              </a:tr>
            </a:tbl>
          </a:graphicData>
        </a:graphic>
      </p:graphicFrame>
      <p:graphicFrame>
        <p:nvGraphicFramePr>
          <p:cNvPr id="35" name="Table 10">
            <a:extLst>
              <a:ext uri="{FF2B5EF4-FFF2-40B4-BE49-F238E27FC236}">
                <a16:creationId xmlns:a16="http://schemas.microsoft.com/office/drawing/2014/main" id="{7EA9BACE-D2F3-457E-AE2E-1F5CB6D45999}"/>
              </a:ext>
            </a:extLst>
          </p:cNvPr>
          <p:cNvGraphicFramePr>
            <a:graphicFrameLocks/>
          </p:cNvGraphicFramePr>
          <p:nvPr>
            <p:extLst>
              <p:ext uri="{D42A27DB-BD31-4B8C-83A1-F6EECF244321}">
                <p14:modId xmlns:p14="http://schemas.microsoft.com/office/powerpoint/2010/main" val="387056644"/>
              </p:ext>
            </p:extLst>
          </p:nvPr>
        </p:nvGraphicFramePr>
        <p:xfrm>
          <a:off x="450000" y="4500000"/>
          <a:ext cx="11304000" cy="2196000"/>
        </p:xfrm>
        <a:graphic>
          <a:graphicData uri="http://schemas.openxmlformats.org/drawingml/2006/table">
            <a:tbl>
              <a:tblPr firstRow="1" firstCol="1">
                <a:tableStyleId>{9D7B26C5-4107-4FEC-AEDC-1716B250A1EF}</a:tableStyleId>
              </a:tblPr>
              <a:tblGrid>
                <a:gridCol w="5544000">
                  <a:extLst>
                    <a:ext uri="{9D8B030D-6E8A-4147-A177-3AD203B41FA5}">
                      <a16:colId xmlns:a16="http://schemas.microsoft.com/office/drawing/2014/main" val="3792530009"/>
                    </a:ext>
                  </a:extLst>
                </a:gridCol>
                <a:gridCol w="5760000">
                  <a:extLst>
                    <a:ext uri="{9D8B030D-6E8A-4147-A177-3AD203B41FA5}">
                      <a16:colId xmlns:a16="http://schemas.microsoft.com/office/drawing/2014/main" val="2887284765"/>
                    </a:ext>
                  </a:extLst>
                </a:gridCol>
              </a:tblGrid>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Our next target condition in 6 weeks</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Our first steps</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48944789"/>
                  </a:ext>
                </a:extLst>
              </a:tr>
              <a:tr h="1548000">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1133233"/>
                  </a:ext>
                </a:extLst>
              </a:tr>
              <a:tr h="288000">
                <a:tc>
                  <a:txBody>
                    <a:bodyPr/>
                    <a:lstStyle/>
                    <a:p>
                      <a:pPr>
                        <a:lnSpc>
                          <a:spcPct val="120000"/>
                        </a:lnSpc>
                        <a:spcBef>
                          <a:spcPts val="0"/>
                        </a:spcBef>
                        <a:spcAft>
                          <a:spcPts val="0"/>
                        </a:spcAft>
                      </a:pPr>
                      <a:r>
                        <a:rPr lang="en-AU" sz="1000" b="0" dirty="0">
                          <a:solidFill>
                            <a:schemeClr val="tx1"/>
                          </a:solidFill>
                          <a:latin typeface="+mn-lt"/>
                        </a:rPr>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0"/>
                        </a:spcBef>
                        <a:spcAft>
                          <a:spcPts val="0"/>
                        </a:spcAft>
                      </a:pPr>
                      <a:endParaRPr lang="en-AU" sz="1000" b="0" dirty="0">
                        <a:solidFill>
                          <a:schemeClr val="bg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870508"/>
                  </a:ext>
                </a:extLst>
              </a:tr>
            </a:tbl>
          </a:graphicData>
        </a:graphic>
      </p:graphicFrame>
      <p:sp>
        <p:nvSpPr>
          <p:cNvPr id="10" name="Slide Number Placeholder 5">
            <a:extLst>
              <a:ext uri="{FF2B5EF4-FFF2-40B4-BE49-F238E27FC236}">
                <a16:creationId xmlns:a16="http://schemas.microsoft.com/office/drawing/2014/main" id="{6E00A2B4-8099-4437-A6C5-59B9902A9F50}"/>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4</a:t>
            </a:fld>
            <a:endParaRPr lang="en-AU" dirty="0"/>
          </a:p>
        </p:txBody>
      </p:sp>
    </p:spTree>
    <p:extLst>
      <p:ext uri="{BB962C8B-B14F-4D97-AF65-F5344CB8AC3E}">
        <p14:creationId xmlns:p14="http://schemas.microsoft.com/office/powerpoint/2010/main" val="266323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1CF783-278C-4A47-B1C5-BF0DE6C3BC11}"/>
              </a:ext>
            </a:extLst>
          </p:cNvPr>
          <p:cNvSpPr>
            <a:spLocks noGrp="1"/>
          </p:cNvSpPr>
          <p:nvPr>
            <p:ph type="title"/>
          </p:nvPr>
        </p:nvSpPr>
        <p:spPr/>
        <p:txBody>
          <a:bodyPr/>
          <a:lstStyle/>
          <a:p>
            <a:r>
              <a:rPr lang="en-AU" dirty="0">
                <a:solidFill>
                  <a:schemeClr val="accent6"/>
                </a:solidFill>
              </a:rPr>
              <a:t>Kata board – Size and Site</a:t>
            </a:r>
          </a:p>
        </p:txBody>
      </p:sp>
      <p:sp>
        <p:nvSpPr>
          <p:cNvPr id="33" name="Text Placeholder 2">
            <a:extLst>
              <a:ext uri="{FF2B5EF4-FFF2-40B4-BE49-F238E27FC236}">
                <a16:creationId xmlns:a16="http://schemas.microsoft.com/office/drawing/2014/main" id="{85265E5E-CFEF-4F4C-BB55-5552843D5619}"/>
              </a:ext>
            </a:extLst>
          </p:cNvPr>
          <p:cNvSpPr txBox="1">
            <a:spLocks/>
          </p:cNvSpPr>
          <p:nvPr/>
        </p:nvSpPr>
        <p:spPr>
          <a:xfrm>
            <a:off x="448126" y="1884066"/>
            <a:ext cx="11304466" cy="828000"/>
          </a:xfrm>
          <a:prstGeom prst="rect">
            <a:avLst/>
          </a:prstGeom>
        </p:spPr>
        <p:txBody>
          <a:bodyPr vert="horz" lIns="90000" tIns="46800" rIns="90000" bIns="4680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AU" sz="1000" dirty="0">
                <a:solidFill>
                  <a:schemeClr val="accent6"/>
                </a:solidFill>
              </a:rPr>
              <a:t>Our progress</a:t>
            </a:r>
          </a:p>
        </p:txBody>
      </p:sp>
      <p:cxnSp>
        <p:nvCxnSpPr>
          <p:cNvPr id="9" name="Straight Connector 8" descr="A progress bar with a percentage indicator on top showing the progress.">
            <a:extLst>
              <a:ext uri="{FF2B5EF4-FFF2-40B4-BE49-F238E27FC236}">
                <a16:creationId xmlns:a16="http://schemas.microsoft.com/office/drawing/2014/main" id="{D22C7E3B-52B8-49E3-8671-435FB89F436B}"/>
              </a:ext>
            </a:extLst>
          </p:cNvPr>
          <p:cNvCxnSpPr>
            <a:cxnSpLocks/>
          </p:cNvCxnSpPr>
          <p:nvPr/>
        </p:nvCxnSpPr>
        <p:spPr>
          <a:xfrm>
            <a:off x="534000" y="2256375"/>
            <a:ext cx="11124000" cy="0"/>
          </a:xfrm>
          <a:prstGeom prst="line">
            <a:avLst/>
          </a:prstGeom>
          <a:ln w="63500">
            <a:gradFill>
              <a:gsLst>
                <a:gs pos="0">
                  <a:schemeClr val="tx2"/>
                </a:gs>
                <a:gs pos="100000">
                  <a:schemeClr val="accent6"/>
                </a:gs>
                <a:gs pos="5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7936832-B715-4DE7-98C3-B4FB8A315637}"/>
              </a:ext>
            </a:extLst>
          </p:cNvPr>
          <p:cNvSpPr/>
          <p:nvPr/>
        </p:nvSpPr>
        <p:spPr>
          <a:xfrm>
            <a:off x="1684620" y="2112375"/>
            <a:ext cx="360000" cy="2880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a:latin typeface="+mj-lt"/>
              </a:rPr>
              <a:t>%</a:t>
            </a:r>
          </a:p>
        </p:txBody>
      </p:sp>
      <p:graphicFrame>
        <p:nvGraphicFramePr>
          <p:cNvPr id="28" name="Table 10">
            <a:extLst>
              <a:ext uri="{FF2B5EF4-FFF2-40B4-BE49-F238E27FC236}">
                <a16:creationId xmlns:a16="http://schemas.microsoft.com/office/drawing/2014/main" id="{A214CE72-3D61-456C-8BE2-79D5A5664396}"/>
              </a:ext>
            </a:extLst>
          </p:cNvPr>
          <p:cNvGraphicFramePr>
            <a:graphicFrameLocks/>
          </p:cNvGraphicFramePr>
          <p:nvPr>
            <p:extLst>
              <p:ext uri="{D42A27DB-BD31-4B8C-83A1-F6EECF244321}">
                <p14:modId xmlns:p14="http://schemas.microsoft.com/office/powerpoint/2010/main" val="1799496312"/>
              </p:ext>
            </p:extLst>
          </p:nvPr>
        </p:nvGraphicFramePr>
        <p:xfrm>
          <a:off x="450000" y="2520000"/>
          <a:ext cx="11304000" cy="2174700"/>
        </p:xfrm>
        <a:graphic>
          <a:graphicData uri="http://schemas.openxmlformats.org/drawingml/2006/table">
            <a:tbl>
              <a:tblPr firstRow="1" firstCol="1">
                <a:tableStyleId>{9D7B26C5-4107-4FEC-AEDC-1716B250A1EF}</a:tableStyleId>
              </a:tblPr>
              <a:tblGrid>
                <a:gridCol w="5544000">
                  <a:extLst>
                    <a:ext uri="{9D8B030D-6E8A-4147-A177-3AD203B41FA5}">
                      <a16:colId xmlns:a16="http://schemas.microsoft.com/office/drawing/2014/main" val="3792530009"/>
                    </a:ext>
                  </a:extLst>
                </a:gridCol>
                <a:gridCol w="2880000">
                  <a:extLst>
                    <a:ext uri="{9D8B030D-6E8A-4147-A177-3AD203B41FA5}">
                      <a16:colId xmlns:a16="http://schemas.microsoft.com/office/drawing/2014/main" val="2887284765"/>
                    </a:ext>
                  </a:extLst>
                </a:gridCol>
                <a:gridCol w="2880000">
                  <a:extLst>
                    <a:ext uri="{9D8B030D-6E8A-4147-A177-3AD203B41FA5}">
                      <a16:colId xmlns:a16="http://schemas.microsoft.com/office/drawing/2014/main" val="1148445898"/>
                    </a:ext>
                  </a:extLst>
                </a:gridCol>
              </a:tblGrid>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Where we are now</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Where we want to be in 12 months</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Impact of inaction</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53565A"/>
                    </a:solidFill>
                  </a:tcPr>
                </a:tc>
                <a:extLst>
                  <a:ext uri="{0D108BD9-81ED-4DB2-BD59-A6C34878D82A}">
                    <a16:rowId xmlns:a16="http://schemas.microsoft.com/office/drawing/2014/main" val="648944789"/>
                  </a:ext>
                </a:extLst>
              </a:tr>
              <a:tr h="1548000">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1133233"/>
                  </a:ext>
                </a:extLst>
              </a:tr>
              <a:tr h="260561">
                <a:tc>
                  <a:txBody>
                    <a:bodyPr/>
                    <a:lstStyle/>
                    <a:p>
                      <a:pPr>
                        <a:lnSpc>
                          <a:spcPct val="120000"/>
                        </a:lnSpc>
                        <a:spcBef>
                          <a:spcPts val="0"/>
                        </a:spcBef>
                        <a:spcAft>
                          <a:spcPts val="0"/>
                        </a:spcAft>
                      </a:pPr>
                      <a:r>
                        <a:rPr lang="en-AU" sz="1000" b="0" dirty="0">
                          <a:solidFill>
                            <a:schemeClr val="tx1"/>
                          </a:solidFill>
                          <a:latin typeface="+mn-lt"/>
                        </a:rPr>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0"/>
                        </a:spcBef>
                        <a:spcAft>
                          <a:spcPts val="0"/>
                        </a:spcAft>
                      </a:pPr>
                      <a:endParaRPr lang="en-AU" sz="1000" b="0" dirty="0">
                        <a:solidFill>
                          <a:schemeClr val="bg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0"/>
                        </a:spcBef>
                        <a:spcAft>
                          <a:spcPts val="0"/>
                        </a:spcAft>
                      </a:pPr>
                      <a:endParaRPr lang="en-AU" sz="1000" b="0" dirty="0">
                        <a:solidFill>
                          <a:schemeClr val="bg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6870508"/>
                  </a:ext>
                </a:extLst>
              </a:tr>
            </a:tbl>
          </a:graphicData>
        </a:graphic>
      </p:graphicFrame>
      <p:graphicFrame>
        <p:nvGraphicFramePr>
          <p:cNvPr id="35" name="Table 10">
            <a:extLst>
              <a:ext uri="{FF2B5EF4-FFF2-40B4-BE49-F238E27FC236}">
                <a16:creationId xmlns:a16="http://schemas.microsoft.com/office/drawing/2014/main" id="{7EA9BACE-D2F3-457E-AE2E-1F5CB6D45999}"/>
              </a:ext>
            </a:extLst>
          </p:cNvPr>
          <p:cNvGraphicFramePr>
            <a:graphicFrameLocks/>
          </p:cNvGraphicFramePr>
          <p:nvPr>
            <p:extLst>
              <p:ext uri="{D42A27DB-BD31-4B8C-83A1-F6EECF244321}">
                <p14:modId xmlns:p14="http://schemas.microsoft.com/office/powerpoint/2010/main" val="1636250677"/>
              </p:ext>
            </p:extLst>
          </p:nvPr>
        </p:nvGraphicFramePr>
        <p:xfrm>
          <a:off x="450000" y="4500000"/>
          <a:ext cx="11304000" cy="2196000"/>
        </p:xfrm>
        <a:graphic>
          <a:graphicData uri="http://schemas.openxmlformats.org/drawingml/2006/table">
            <a:tbl>
              <a:tblPr firstRow="1" firstCol="1">
                <a:tableStyleId>{9D7B26C5-4107-4FEC-AEDC-1716B250A1EF}</a:tableStyleId>
              </a:tblPr>
              <a:tblGrid>
                <a:gridCol w="5544000">
                  <a:extLst>
                    <a:ext uri="{9D8B030D-6E8A-4147-A177-3AD203B41FA5}">
                      <a16:colId xmlns:a16="http://schemas.microsoft.com/office/drawing/2014/main" val="3792530009"/>
                    </a:ext>
                  </a:extLst>
                </a:gridCol>
                <a:gridCol w="5760000">
                  <a:extLst>
                    <a:ext uri="{9D8B030D-6E8A-4147-A177-3AD203B41FA5}">
                      <a16:colId xmlns:a16="http://schemas.microsoft.com/office/drawing/2014/main" val="2887284765"/>
                    </a:ext>
                  </a:extLst>
                </a:gridCol>
              </a:tblGrid>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Our next target condition in 6 weeks</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Our first steps</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48944789"/>
                  </a:ext>
                </a:extLst>
              </a:tr>
              <a:tr h="1548000">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20000"/>
                        </a:lnSpc>
                        <a:spcBef>
                          <a:spcPts val="0"/>
                        </a:spcBef>
                        <a:spcAft>
                          <a:spcPts val="0"/>
                        </a:spcAft>
                        <a:buFont typeface="Arial" panose="020B0604020202020204" pitchFamily="34" charset="0"/>
                        <a:buChar char="•"/>
                      </a:pPr>
                      <a:endParaRPr lang="en-AU" sz="1000" b="0" dirty="0">
                        <a:solidFill>
                          <a:schemeClr val="tx1"/>
                        </a:solidFill>
                        <a:latin typeface="+mn-lt"/>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1133233"/>
                  </a:ext>
                </a:extLst>
              </a:tr>
              <a:tr h="288000">
                <a:tc>
                  <a:txBody>
                    <a:bodyPr/>
                    <a:lstStyle/>
                    <a:p>
                      <a:pPr>
                        <a:lnSpc>
                          <a:spcPct val="120000"/>
                        </a:lnSpc>
                        <a:spcBef>
                          <a:spcPts val="0"/>
                        </a:spcBef>
                        <a:spcAft>
                          <a:spcPts val="0"/>
                        </a:spcAft>
                      </a:pPr>
                      <a:r>
                        <a:rPr lang="en-AU" sz="1000" b="0" dirty="0">
                          <a:solidFill>
                            <a:schemeClr val="tx1"/>
                          </a:solidFill>
                          <a:latin typeface="+mn-lt"/>
                        </a:rPr>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0"/>
                        </a:spcBef>
                        <a:spcAft>
                          <a:spcPts val="0"/>
                        </a:spcAft>
                      </a:pPr>
                      <a:endParaRPr lang="en-AU" sz="1000" b="0" dirty="0">
                        <a:solidFill>
                          <a:schemeClr val="bg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870508"/>
                  </a:ext>
                </a:extLst>
              </a:tr>
            </a:tbl>
          </a:graphicData>
        </a:graphic>
      </p:graphicFrame>
      <p:sp>
        <p:nvSpPr>
          <p:cNvPr id="8" name="Slide Number Placeholder 5">
            <a:extLst>
              <a:ext uri="{FF2B5EF4-FFF2-40B4-BE49-F238E27FC236}">
                <a16:creationId xmlns:a16="http://schemas.microsoft.com/office/drawing/2014/main" id="{29121C6F-00E7-4005-86D4-839EF091A37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5</a:t>
            </a:fld>
            <a:endParaRPr lang="en-AU" dirty="0"/>
          </a:p>
        </p:txBody>
      </p:sp>
    </p:spTree>
    <p:extLst>
      <p:ext uri="{BB962C8B-B14F-4D97-AF65-F5344CB8AC3E}">
        <p14:creationId xmlns:p14="http://schemas.microsoft.com/office/powerpoint/2010/main" val="291613385"/>
      </p:ext>
    </p:extLst>
  </p:cSld>
  <p:clrMapOvr>
    <a:masterClrMapping/>
  </p:clrMapOvr>
</p:sld>
</file>

<file path=ppt/theme/theme1.xml><?xml version="1.0" encoding="utf-8"?>
<a:theme xmlns:a="http://schemas.openxmlformats.org/drawingml/2006/main" name="VPSC Theme">
  <a:themeElements>
    <a:clrScheme name="VPSC">
      <a:dk1>
        <a:srgbClr val="000000"/>
      </a:dk1>
      <a:lt1>
        <a:srgbClr val="FFFFFF"/>
      </a:lt1>
      <a:dk2>
        <a:srgbClr val="00573F"/>
      </a:dk2>
      <a:lt2>
        <a:srgbClr val="FFFFFF"/>
      </a:lt2>
      <a:accent1>
        <a:srgbClr val="007B4B"/>
      </a:accent1>
      <a:accent2>
        <a:srgbClr val="78BE20"/>
      </a:accent2>
      <a:accent3>
        <a:srgbClr val="642667"/>
      </a:accent3>
      <a:accent4>
        <a:srgbClr val="00B2A9"/>
      </a:accent4>
      <a:accent5>
        <a:srgbClr val="004C97"/>
      </a:accent5>
      <a:accent6>
        <a:srgbClr val="201547"/>
      </a:accent6>
      <a:hlink>
        <a:srgbClr val="00573F"/>
      </a:hlink>
      <a:folHlink>
        <a:srgbClr val="642667"/>
      </a:folHlink>
    </a:clrScheme>
    <a:fontScheme name="VPS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CA99C8-BE12-4617-89E2-3C2C8B42DBCD}" vid="{1D1F880C-9F58-439A-8F03-2522B19DB1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57671A665C9A409F96C97D985765A2" ma:contentTypeVersion="9" ma:contentTypeDescription="Create a new document." ma:contentTypeScope="" ma:versionID="16f90d24a7c0f2f34969b4eff46d8ec6">
  <xsd:schema xmlns:xsd="http://www.w3.org/2001/XMLSchema" xmlns:xs="http://www.w3.org/2001/XMLSchema" xmlns:p="http://schemas.microsoft.com/office/2006/metadata/properties" xmlns:ns3="dadc71ce-6e8c-45a9-a388-6bde238754a1" xmlns:ns4="58d589e2-c5c0-4129-a42c-0898ec1aa57b" targetNamespace="http://schemas.microsoft.com/office/2006/metadata/properties" ma:root="true" ma:fieldsID="ec0e9348f64e6d21acd14de25f38609b" ns3:_="" ns4:_="">
    <xsd:import namespace="dadc71ce-6e8c-45a9-a388-6bde238754a1"/>
    <xsd:import namespace="58d589e2-c5c0-4129-a42c-0898ec1aa57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c71ce-6e8c-45a9-a388-6bde238754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d589e2-c5c0-4129-a42c-0898ec1aa57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A501E0-E7A1-4C20-AD25-BD92C1919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c71ce-6e8c-45a9-a388-6bde238754a1"/>
    <ds:schemaRef ds:uri="58d589e2-c5c0-4129-a42c-0898ec1aa5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3963B9-7192-4206-8C1E-4B7D7E9DA69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8d589e2-c5c0-4129-a42c-0898ec1aa57b"/>
    <ds:schemaRef ds:uri="http://purl.org/dc/terms/"/>
    <ds:schemaRef ds:uri="dadc71ce-6e8c-45a9-a388-6bde238754a1"/>
    <ds:schemaRef ds:uri="http://www.w3.org/XML/1998/namespace"/>
    <ds:schemaRef ds:uri="http://purl.org/dc/dcmitype/"/>
  </ds:schemaRefs>
</ds:datastoreItem>
</file>

<file path=customXml/itemProps3.xml><?xml version="1.0" encoding="utf-8"?>
<ds:datastoreItem xmlns:ds="http://schemas.openxmlformats.org/officeDocument/2006/customXml" ds:itemID="{FCC5787D-6001-40D8-99CE-84DFCE9F55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VPSC - Generic</Template>
  <TotalTime>11473</TotalTime>
  <Words>401</Words>
  <Application>Microsoft Office PowerPoint</Application>
  <PresentationFormat>Widescreen</PresentationFormat>
  <Paragraphs>78</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Courier New</vt:lpstr>
      <vt:lpstr>VIC SemiBold</vt:lpstr>
      <vt:lpstr>Arial</vt:lpstr>
      <vt:lpstr>Calibri</vt:lpstr>
      <vt:lpstr>VIC</vt:lpstr>
      <vt:lpstr>VPSC Theme</vt:lpstr>
      <vt:lpstr>Kata Board</vt:lpstr>
      <vt:lpstr>Kata board – Skill</vt:lpstr>
      <vt:lpstr>Kata board – Source</vt:lpstr>
      <vt:lpstr>Kata board – Shape</vt:lpstr>
      <vt:lpstr>Kata board – Size and Site</vt:lpstr>
    </vt:vector>
  </TitlesOfParts>
  <Company>Victorian Public Sector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dc:title>
  <dc:subject>Victorian Public Sector Commission Generic</dc:subject>
  <dc:creator>Staphenie S Yau (VPSC)</dc:creator>
  <cp:lastModifiedBy>Staphenie S Yau (VPSC)</cp:lastModifiedBy>
  <cp:revision>309</cp:revision>
  <cp:lastPrinted>2019-10-07T23:38:14Z</cp:lastPrinted>
  <dcterms:created xsi:type="dcterms:W3CDTF">2021-05-24T06:08:51Z</dcterms:created>
  <dcterms:modified xsi:type="dcterms:W3CDTF">2022-02-02T04:16:14Z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0x010100A357671A665C9A409F96C97D985765A2</vt:lpwstr>
  </property>
  <property fmtid="{D5CDD505-2E9C-101B-9397-08002B2CF9AE}" pid="3" name="MSIP_Label_7158ebbd-6c5e-441f-bfc9-4eb8c11e3978_Enabled">
    <vt:lpwstr>true</vt:lpwstr>
  </property>
  <property fmtid="{D5CDD505-2E9C-101B-9397-08002B2CF9AE}" pid="4" name="MSIP_Label_7158ebbd-6c5e-441f-bfc9-4eb8c11e3978_SetDate">
    <vt:lpwstr>2022-02-02T04:16:12Z</vt:lpwstr>
  </property>
  <property fmtid="{D5CDD505-2E9C-101B-9397-08002B2CF9AE}" pid="5" name="MSIP_Label_7158ebbd-6c5e-441f-bfc9-4eb8c11e3978_Method">
    <vt:lpwstr>Privileged</vt:lpwstr>
  </property>
  <property fmtid="{D5CDD505-2E9C-101B-9397-08002B2CF9AE}" pid="6" name="MSIP_Label_7158ebbd-6c5e-441f-bfc9-4eb8c11e3978_Name">
    <vt:lpwstr>7158ebbd-6c5e-441f-bfc9-4eb8c11e3978</vt:lpwstr>
  </property>
  <property fmtid="{D5CDD505-2E9C-101B-9397-08002B2CF9AE}" pid="7" name="MSIP_Label_7158ebbd-6c5e-441f-bfc9-4eb8c11e3978_SiteId">
    <vt:lpwstr>722ea0be-3e1c-4b11-ad6f-9401d6856e24</vt:lpwstr>
  </property>
  <property fmtid="{D5CDD505-2E9C-101B-9397-08002B2CF9AE}" pid="8" name="MSIP_Label_7158ebbd-6c5e-441f-bfc9-4eb8c11e3978_ActionId">
    <vt:lpwstr/>
  </property>
  <property fmtid="{D5CDD505-2E9C-101B-9397-08002B2CF9AE}" pid="9" name="MSIP_Label_7158ebbd-6c5e-441f-bfc9-4eb8c11e3978_ContentBits">
    <vt:lpwstr>2</vt:lpwstr>
  </property>
</Properties>
</file>